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44" r:id="rId2"/>
    <p:sldMasterId id="2147483756" r:id="rId3"/>
    <p:sldMasterId id="2147483768" r:id="rId4"/>
  </p:sldMasterIdLst>
  <p:notesMasterIdLst>
    <p:notesMasterId r:id="rId19"/>
  </p:notesMasterIdLst>
  <p:sldIdLst>
    <p:sldId id="271" r:id="rId5"/>
    <p:sldId id="257" r:id="rId6"/>
    <p:sldId id="278" r:id="rId7"/>
    <p:sldId id="277" r:id="rId8"/>
    <p:sldId id="276" r:id="rId9"/>
    <p:sldId id="272" r:id="rId10"/>
    <p:sldId id="263" r:id="rId11"/>
    <p:sldId id="264" r:id="rId12"/>
    <p:sldId id="260" r:id="rId13"/>
    <p:sldId id="267" r:id="rId14"/>
    <p:sldId id="265" r:id="rId15"/>
    <p:sldId id="273" r:id="rId16"/>
    <p:sldId id="258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09EE10-B6EB-4BF5-BB27-8130D17A1320}" type="doc">
      <dgm:prSet loTypeId="urn:microsoft.com/office/officeart/2005/8/layout/hProcess7#1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B46BF7-DEA5-4D0B-A716-899EF4F051B0}">
      <dgm:prSet phldrT="[Текст]"/>
      <dgm:spPr/>
      <dgm:t>
        <a:bodyPr/>
        <a:lstStyle/>
        <a:p>
          <a:r>
            <a:rPr lang="ru-RU" b="1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Әрекеттің</a:t>
          </a:r>
          <a:r>
            <a: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b="1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қоғамға</a:t>
          </a:r>
          <a:r>
            <a: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b="1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қауіптілігі</a:t>
          </a:r>
          <a:endParaRPr lang="ru-RU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EF0A92A-5438-49B8-9B24-70FEB19623AD}" type="parTrans" cxnId="{D736D9A8-66EE-4F9E-8CB4-57004D800093}">
      <dgm:prSet/>
      <dgm:spPr/>
      <dgm:t>
        <a:bodyPr/>
        <a:lstStyle/>
        <a:p>
          <a:endParaRPr lang="ru-RU"/>
        </a:p>
      </dgm:t>
    </dgm:pt>
    <dgm:pt modelId="{BC1ADB02-E88E-4C69-8651-0B0D27171EC9}" type="sibTrans" cxnId="{D736D9A8-66EE-4F9E-8CB4-57004D800093}">
      <dgm:prSet/>
      <dgm:spPr/>
      <dgm:t>
        <a:bodyPr/>
        <a:lstStyle/>
        <a:p>
          <a:endParaRPr lang="ru-RU"/>
        </a:p>
      </dgm:t>
    </dgm:pt>
    <dgm:pt modelId="{46596442-6859-4E0A-8357-9B71F11EF34C}">
      <dgm:prSet phldrT="[Текст]"/>
      <dgm:spPr/>
      <dgm:t>
        <a:bodyPr/>
        <a:lstStyle/>
        <a:p>
          <a:r>
            <a:rPr lang="ru-RU" dirty="0" smtClean="0"/>
            <a:t>…</a:t>
          </a:r>
          <a:endParaRPr lang="ru-RU" dirty="0"/>
        </a:p>
      </dgm:t>
    </dgm:pt>
    <dgm:pt modelId="{2E9FA17C-C0B8-4581-94BD-762D3A9DE7B3}" type="parTrans" cxnId="{7EC599A0-240F-4153-B83F-D9339070702C}">
      <dgm:prSet/>
      <dgm:spPr/>
      <dgm:t>
        <a:bodyPr/>
        <a:lstStyle/>
        <a:p>
          <a:endParaRPr lang="ru-RU"/>
        </a:p>
      </dgm:t>
    </dgm:pt>
    <dgm:pt modelId="{14B1EF90-F10D-4791-878B-6A6F3BC61372}" type="sibTrans" cxnId="{7EC599A0-240F-4153-B83F-D9339070702C}">
      <dgm:prSet/>
      <dgm:spPr/>
      <dgm:t>
        <a:bodyPr/>
        <a:lstStyle/>
        <a:p>
          <a:endParaRPr lang="ru-RU"/>
        </a:p>
      </dgm:t>
    </dgm:pt>
    <dgm:pt modelId="{85BE168F-C5A3-46EC-B51B-D095E80045DE}">
      <dgm:prSet phldrT="[Текст]"/>
      <dgm:spPr/>
      <dgm:t>
        <a:bodyPr/>
        <a:lstStyle/>
        <a:p>
          <a:r>
            <a:rPr lang="ru-RU" b="1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Заңға</a:t>
          </a:r>
          <a:r>
            <a: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b="1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қайшылығы</a:t>
          </a:r>
          <a:endParaRPr lang="ru-RU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D339B5-B5C5-46B9-BF9D-0B335615CE97}" type="parTrans" cxnId="{76664899-D09D-426E-A964-3A40537C9BC9}">
      <dgm:prSet/>
      <dgm:spPr/>
      <dgm:t>
        <a:bodyPr/>
        <a:lstStyle/>
        <a:p>
          <a:endParaRPr lang="ru-RU"/>
        </a:p>
      </dgm:t>
    </dgm:pt>
    <dgm:pt modelId="{26C82523-2482-4D5D-9A52-CE7843396338}" type="sibTrans" cxnId="{76664899-D09D-426E-A964-3A40537C9BC9}">
      <dgm:prSet/>
      <dgm:spPr/>
      <dgm:t>
        <a:bodyPr/>
        <a:lstStyle/>
        <a:p>
          <a:endParaRPr lang="ru-RU"/>
        </a:p>
      </dgm:t>
    </dgm:pt>
    <dgm:pt modelId="{08FFFCB5-C6BC-49A2-B661-94492AEDBC10}">
      <dgm:prSet phldrT="[Текст]"/>
      <dgm:spPr/>
      <dgm:t>
        <a:bodyPr/>
        <a:lstStyle/>
        <a:p>
          <a:r>
            <a:rPr lang="ru-RU" dirty="0" smtClean="0"/>
            <a:t>…</a:t>
          </a:r>
          <a:endParaRPr lang="ru-RU" dirty="0"/>
        </a:p>
      </dgm:t>
    </dgm:pt>
    <dgm:pt modelId="{A28E3228-8D00-44D7-BDC4-52A015A7541F}" type="parTrans" cxnId="{1E3EC061-66AD-4185-8210-57589072A24B}">
      <dgm:prSet/>
      <dgm:spPr/>
      <dgm:t>
        <a:bodyPr/>
        <a:lstStyle/>
        <a:p>
          <a:endParaRPr lang="ru-RU"/>
        </a:p>
      </dgm:t>
    </dgm:pt>
    <dgm:pt modelId="{EADE0AF8-95D6-4029-A60D-025B8183D6F5}" type="sibTrans" cxnId="{1E3EC061-66AD-4185-8210-57589072A24B}">
      <dgm:prSet/>
      <dgm:spPr/>
      <dgm:t>
        <a:bodyPr/>
        <a:lstStyle/>
        <a:p>
          <a:endParaRPr lang="ru-RU"/>
        </a:p>
      </dgm:t>
    </dgm:pt>
    <dgm:pt modelId="{2B715073-E455-4872-A1BE-03F745DFBAB2}">
      <dgm:prSet phldrT="[Текст]"/>
      <dgm:spPr/>
      <dgm:t>
        <a:bodyPr/>
        <a:lstStyle/>
        <a:p>
          <a:r>
            <a:rPr lang="ru-RU" b="1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кінәлілігі</a:t>
          </a:r>
          <a:endParaRPr lang="ru-RU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569D034-96D7-41EE-8942-6A56A402B4B6}" type="parTrans" cxnId="{A3382B0A-0116-4B50-B755-7CE629C9FC22}">
      <dgm:prSet/>
      <dgm:spPr/>
      <dgm:t>
        <a:bodyPr/>
        <a:lstStyle/>
        <a:p>
          <a:endParaRPr lang="ru-RU"/>
        </a:p>
      </dgm:t>
    </dgm:pt>
    <dgm:pt modelId="{4F8B9F32-2841-4042-A5F9-EEF08504B090}" type="sibTrans" cxnId="{A3382B0A-0116-4B50-B755-7CE629C9FC22}">
      <dgm:prSet/>
      <dgm:spPr/>
      <dgm:t>
        <a:bodyPr/>
        <a:lstStyle/>
        <a:p>
          <a:endParaRPr lang="ru-RU"/>
        </a:p>
      </dgm:t>
    </dgm:pt>
    <dgm:pt modelId="{A002EA81-FC50-434F-BA96-826AE4DA87E3}">
      <dgm:prSet phldrT="[Текст]"/>
      <dgm:spPr/>
      <dgm:t>
        <a:bodyPr/>
        <a:lstStyle/>
        <a:p>
          <a:r>
            <a:rPr lang="ru-RU" dirty="0" smtClean="0"/>
            <a:t>…</a:t>
          </a:r>
          <a:endParaRPr lang="ru-RU" dirty="0"/>
        </a:p>
      </dgm:t>
    </dgm:pt>
    <dgm:pt modelId="{BC5A9BF3-C602-42E5-8BDB-0C7927125296}" type="parTrans" cxnId="{03D27136-BCC2-4B83-A2A8-B16ADB09B67A}">
      <dgm:prSet/>
      <dgm:spPr/>
      <dgm:t>
        <a:bodyPr/>
        <a:lstStyle/>
        <a:p>
          <a:endParaRPr lang="ru-RU"/>
        </a:p>
      </dgm:t>
    </dgm:pt>
    <dgm:pt modelId="{080DD8D7-9D41-4056-9027-EC2C124314A4}" type="sibTrans" cxnId="{03D27136-BCC2-4B83-A2A8-B16ADB09B67A}">
      <dgm:prSet/>
      <dgm:spPr/>
      <dgm:t>
        <a:bodyPr/>
        <a:lstStyle/>
        <a:p>
          <a:endParaRPr lang="ru-RU"/>
        </a:p>
      </dgm:t>
    </dgm:pt>
    <dgm:pt modelId="{69981810-7B42-43C3-9EAE-E59694739DB7}">
      <dgm:prSet phldrT="[Текст]"/>
      <dgm:spPr/>
      <dgm:t>
        <a:bodyPr/>
        <a:lstStyle/>
        <a:p>
          <a:r>
            <a:rPr lang="ru-RU" b="1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жазаланатындығы</a:t>
          </a:r>
          <a:endParaRPr lang="ru-RU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43536E3-AAB8-4800-B982-C044C231FD78}" type="parTrans" cxnId="{4D2A2260-B533-4E22-A573-65885741F332}">
      <dgm:prSet/>
      <dgm:spPr/>
      <dgm:t>
        <a:bodyPr/>
        <a:lstStyle/>
        <a:p>
          <a:endParaRPr lang="ru-RU"/>
        </a:p>
      </dgm:t>
    </dgm:pt>
    <dgm:pt modelId="{38100610-038A-4F3D-AABC-A38065202EA5}" type="sibTrans" cxnId="{4D2A2260-B533-4E22-A573-65885741F332}">
      <dgm:prSet/>
      <dgm:spPr/>
      <dgm:t>
        <a:bodyPr/>
        <a:lstStyle/>
        <a:p>
          <a:endParaRPr lang="ru-RU"/>
        </a:p>
      </dgm:t>
    </dgm:pt>
    <dgm:pt modelId="{E78E8111-77D3-4835-A301-76F1E09A2FE4}" type="pres">
      <dgm:prSet presAssocID="{A609EE10-B6EB-4BF5-BB27-8130D17A132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EF9F32-8C81-4856-B4FA-B942416DCCE4}" type="pres">
      <dgm:prSet presAssocID="{C4B46BF7-DEA5-4D0B-A716-899EF4F051B0}" presName="compositeNode" presStyleCnt="0">
        <dgm:presLayoutVars>
          <dgm:bulletEnabled val="1"/>
        </dgm:presLayoutVars>
      </dgm:prSet>
      <dgm:spPr/>
    </dgm:pt>
    <dgm:pt modelId="{F715EC4F-076A-4A89-8814-3897CE4976FD}" type="pres">
      <dgm:prSet presAssocID="{C4B46BF7-DEA5-4D0B-A716-899EF4F051B0}" presName="bgRect" presStyleLbl="node1" presStyleIdx="0" presStyleCnt="4" custScaleX="39911" custLinFactNeighborX="1408" custLinFactNeighborY="1783"/>
      <dgm:spPr/>
      <dgm:t>
        <a:bodyPr/>
        <a:lstStyle/>
        <a:p>
          <a:endParaRPr lang="ru-RU"/>
        </a:p>
      </dgm:t>
    </dgm:pt>
    <dgm:pt modelId="{78E275FF-C196-4407-A975-350613FD35C6}" type="pres">
      <dgm:prSet presAssocID="{C4B46BF7-DEA5-4D0B-A716-899EF4F051B0}" presName="parentNode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74A09C-4322-4446-A0B9-B4E42F24BC00}" type="pres">
      <dgm:prSet presAssocID="{C4B46BF7-DEA5-4D0B-A716-899EF4F051B0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6CBF28-AEEC-459B-B3D0-77664146C6F5}" type="pres">
      <dgm:prSet presAssocID="{BC1ADB02-E88E-4C69-8651-0B0D27171EC9}" presName="hSp" presStyleCnt="0"/>
      <dgm:spPr/>
    </dgm:pt>
    <dgm:pt modelId="{DB312569-7611-412E-9AAE-631768E2E007}" type="pres">
      <dgm:prSet presAssocID="{BC1ADB02-E88E-4C69-8651-0B0D27171EC9}" presName="vProcSp" presStyleCnt="0"/>
      <dgm:spPr/>
    </dgm:pt>
    <dgm:pt modelId="{FBF1FF28-F17D-49CB-96FD-AC15E5F354E7}" type="pres">
      <dgm:prSet presAssocID="{BC1ADB02-E88E-4C69-8651-0B0D27171EC9}" presName="vSp1" presStyleCnt="0"/>
      <dgm:spPr/>
    </dgm:pt>
    <dgm:pt modelId="{297382B4-4CF8-44A8-9FBF-5600800102B9}" type="pres">
      <dgm:prSet presAssocID="{BC1ADB02-E88E-4C69-8651-0B0D27171EC9}" presName="simulatedConn" presStyleLbl="solidFgAcc1" presStyleIdx="0" presStyleCnt="3"/>
      <dgm:spPr/>
    </dgm:pt>
    <dgm:pt modelId="{C5E44334-2DAD-4C68-8271-E9546B8D42E3}" type="pres">
      <dgm:prSet presAssocID="{BC1ADB02-E88E-4C69-8651-0B0D27171EC9}" presName="vSp2" presStyleCnt="0"/>
      <dgm:spPr/>
    </dgm:pt>
    <dgm:pt modelId="{BCFC68F0-0A38-4ABE-9CEC-C39838DFCFE9}" type="pres">
      <dgm:prSet presAssocID="{BC1ADB02-E88E-4C69-8651-0B0D27171EC9}" presName="sibTrans" presStyleCnt="0"/>
      <dgm:spPr/>
    </dgm:pt>
    <dgm:pt modelId="{A155840E-2485-41B1-9277-FA51B267540E}" type="pres">
      <dgm:prSet presAssocID="{85BE168F-C5A3-46EC-B51B-D095E80045DE}" presName="compositeNode" presStyleCnt="0">
        <dgm:presLayoutVars>
          <dgm:bulletEnabled val="1"/>
        </dgm:presLayoutVars>
      </dgm:prSet>
      <dgm:spPr/>
    </dgm:pt>
    <dgm:pt modelId="{2DB5D5FC-51FF-418B-A396-C9ADD38B8CAA}" type="pres">
      <dgm:prSet presAssocID="{85BE168F-C5A3-46EC-B51B-D095E80045DE}" presName="bgRect" presStyleLbl="node1" presStyleIdx="1" presStyleCnt="4" custScaleX="39764"/>
      <dgm:spPr/>
      <dgm:t>
        <a:bodyPr/>
        <a:lstStyle/>
        <a:p>
          <a:endParaRPr lang="ru-RU"/>
        </a:p>
      </dgm:t>
    </dgm:pt>
    <dgm:pt modelId="{EA4D3968-339E-4B0C-A836-1AA745BDF3C3}" type="pres">
      <dgm:prSet presAssocID="{85BE168F-C5A3-46EC-B51B-D095E80045DE}" presName="parentNode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57EE87-0EC5-4319-8EEF-9DD38B6B200B}" type="pres">
      <dgm:prSet presAssocID="{85BE168F-C5A3-46EC-B51B-D095E80045DE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866298-4AA1-44BA-B087-72C29C7EBB38}" type="pres">
      <dgm:prSet presAssocID="{26C82523-2482-4D5D-9A52-CE7843396338}" presName="hSp" presStyleCnt="0"/>
      <dgm:spPr/>
    </dgm:pt>
    <dgm:pt modelId="{35DE18E1-880C-451F-A484-540EF01C89F8}" type="pres">
      <dgm:prSet presAssocID="{26C82523-2482-4D5D-9A52-CE7843396338}" presName="vProcSp" presStyleCnt="0"/>
      <dgm:spPr/>
    </dgm:pt>
    <dgm:pt modelId="{582947C8-7A5D-4D91-B73E-6C79CB3DFBB4}" type="pres">
      <dgm:prSet presAssocID="{26C82523-2482-4D5D-9A52-CE7843396338}" presName="vSp1" presStyleCnt="0"/>
      <dgm:spPr/>
    </dgm:pt>
    <dgm:pt modelId="{2F168086-85E0-4B09-8DA6-B934BD0CA69C}" type="pres">
      <dgm:prSet presAssocID="{26C82523-2482-4D5D-9A52-CE7843396338}" presName="simulatedConn" presStyleLbl="solidFgAcc1" presStyleIdx="1" presStyleCnt="3"/>
      <dgm:spPr/>
    </dgm:pt>
    <dgm:pt modelId="{FC9A464E-8339-461A-A57C-A50DE35DD768}" type="pres">
      <dgm:prSet presAssocID="{26C82523-2482-4D5D-9A52-CE7843396338}" presName="vSp2" presStyleCnt="0"/>
      <dgm:spPr/>
    </dgm:pt>
    <dgm:pt modelId="{F1E41ECA-557E-490F-A1B5-EC338AA72CA5}" type="pres">
      <dgm:prSet presAssocID="{26C82523-2482-4D5D-9A52-CE7843396338}" presName="sibTrans" presStyleCnt="0"/>
      <dgm:spPr/>
    </dgm:pt>
    <dgm:pt modelId="{927322F1-A9FD-47D3-86B8-3B6F32968F61}" type="pres">
      <dgm:prSet presAssocID="{2B715073-E455-4872-A1BE-03F745DFBAB2}" presName="compositeNode" presStyleCnt="0">
        <dgm:presLayoutVars>
          <dgm:bulletEnabled val="1"/>
        </dgm:presLayoutVars>
      </dgm:prSet>
      <dgm:spPr/>
    </dgm:pt>
    <dgm:pt modelId="{00FD9E5A-B05A-42D7-818A-9F44F4279786}" type="pres">
      <dgm:prSet presAssocID="{2B715073-E455-4872-A1BE-03F745DFBAB2}" presName="bgRect" presStyleLbl="node1" presStyleIdx="2" presStyleCnt="4" custScaleX="33787"/>
      <dgm:spPr/>
      <dgm:t>
        <a:bodyPr/>
        <a:lstStyle/>
        <a:p>
          <a:endParaRPr lang="ru-RU"/>
        </a:p>
      </dgm:t>
    </dgm:pt>
    <dgm:pt modelId="{602F8E19-1849-4FC3-8273-D0ACBE4998CA}" type="pres">
      <dgm:prSet presAssocID="{2B715073-E455-4872-A1BE-03F745DFBAB2}" presName="parentNode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C37201-85C7-46F2-87D0-3E6CD9967CF8}" type="pres">
      <dgm:prSet presAssocID="{2B715073-E455-4872-A1BE-03F745DFBAB2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1B19E7-B99A-47EA-9949-A2646CA3034D}" type="pres">
      <dgm:prSet presAssocID="{4F8B9F32-2841-4042-A5F9-EEF08504B090}" presName="hSp" presStyleCnt="0"/>
      <dgm:spPr/>
    </dgm:pt>
    <dgm:pt modelId="{88A8AFD1-C359-4FB9-B60B-C1590BC8B2E1}" type="pres">
      <dgm:prSet presAssocID="{4F8B9F32-2841-4042-A5F9-EEF08504B090}" presName="vProcSp" presStyleCnt="0"/>
      <dgm:spPr/>
    </dgm:pt>
    <dgm:pt modelId="{09565C34-3927-4A43-8E5B-EB0222D5D340}" type="pres">
      <dgm:prSet presAssocID="{4F8B9F32-2841-4042-A5F9-EEF08504B090}" presName="vSp1" presStyleCnt="0"/>
      <dgm:spPr/>
    </dgm:pt>
    <dgm:pt modelId="{208C8E76-92A1-40E6-B936-2631A1694B78}" type="pres">
      <dgm:prSet presAssocID="{4F8B9F32-2841-4042-A5F9-EEF08504B090}" presName="simulatedConn" presStyleLbl="solidFgAcc1" presStyleIdx="2" presStyleCnt="3"/>
      <dgm:spPr/>
    </dgm:pt>
    <dgm:pt modelId="{52C0A14F-B84B-4BFC-BC29-BBDE5FA25BF1}" type="pres">
      <dgm:prSet presAssocID="{4F8B9F32-2841-4042-A5F9-EEF08504B090}" presName="vSp2" presStyleCnt="0"/>
      <dgm:spPr/>
    </dgm:pt>
    <dgm:pt modelId="{4870A266-FBEF-45D4-8873-47DBDE22167B}" type="pres">
      <dgm:prSet presAssocID="{4F8B9F32-2841-4042-A5F9-EEF08504B090}" presName="sibTrans" presStyleCnt="0"/>
      <dgm:spPr/>
    </dgm:pt>
    <dgm:pt modelId="{FE28EBEB-120A-4B5C-AEEF-319DDBD8CD32}" type="pres">
      <dgm:prSet presAssocID="{69981810-7B42-43C3-9EAE-E59694739DB7}" presName="compositeNode" presStyleCnt="0">
        <dgm:presLayoutVars>
          <dgm:bulletEnabled val="1"/>
        </dgm:presLayoutVars>
      </dgm:prSet>
      <dgm:spPr/>
    </dgm:pt>
    <dgm:pt modelId="{73532A34-5833-44AE-B777-1AF9A124024E}" type="pres">
      <dgm:prSet presAssocID="{69981810-7B42-43C3-9EAE-E59694739DB7}" presName="bgRect" presStyleLbl="node1" presStyleIdx="3" presStyleCnt="4" custScaleX="27836"/>
      <dgm:spPr/>
      <dgm:t>
        <a:bodyPr/>
        <a:lstStyle/>
        <a:p>
          <a:endParaRPr lang="ru-RU"/>
        </a:p>
      </dgm:t>
    </dgm:pt>
    <dgm:pt modelId="{5D0E7BD5-E463-4A64-9202-2FD495C65F91}" type="pres">
      <dgm:prSet presAssocID="{69981810-7B42-43C3-9EAE-E59694739DB7}" presName="parentNode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4A6E14-84EC-466F-9F6D-AB42A1533D4D}" type="presOf" srcId="{A609EE10-B6EB-4BF5-BB27-8130D17A1320}" destId="{E78E8111-77D3-4835-A301-76F1E09A2FE4}" srcOrd="0" destOrd="0" presId="urn:microsoft.com/office/officeart/2005/8/layout/hProcess7#1"/>
    <dgm:cxn modelId="{7EC599A0-240F-4153-B83F-D9339070702C}" srcId="{C4B46BF7-DEA5-4D0B-A716-899EF4F051B0}" destId="{46596442-6859-4E0A-8357-9B71F11EF34C}" srcOrd="0" destOrd="0" parTransId="{2E9FA17C-C0B8-4581-94BD-762D3A9DE7B3}" sibTransId="{14B1EF90-F10D-4791-878B-6A6F3BC61372}"/>
    <dgm:cxn modelId="{7BC17BDE-C457-4E13-B010-BF8A4C7A13E0}" type="presOf" srcId="{46596442-6859-4E0A-8357-9B71F11EF34C}" destId="{2574A09C-4322-4446-A0B9-B4E42F24BC00}" srcOrd="0" destOrd="0" presId="urn:microsoft.com/office/officeart/2005/8/layout/hProcess7#1"/>
    <dgm:cxn modelId="{C6C6C61A-70FB-47B4-8C7C-00DC7DACE2A4}" type="presOf" srcId="{85BE168F-C5A3-46EC-B51B-D095E80045DE}" destId="{EA4D3968-339E-4B0C-A836-1AA745BDF3C3}" srcOrd="1" destOrd="0" presId="urn:microsoft.com/office/officeart/2005/8/layout/hProcess7#1"/>
    <dgm:cxn modelId="{47263B06-08E2-4116-83FF-92F348281756}" type="presOf" srcId="{A002EA81-FC50-434F-BA96-826AE4DA87E3}" destId="{D7C37201-85C7-46F2-87D0-3E6CD9967CF8}" srcOrd="0" destOrd="0" presId="urn:microsoft.com/office/officeart/2005/8/layout/hProcess7#1"/>
    <dgm:cxn modelId="{76664899-D09D-426E-A964-3A40537C9BC9}" srcId="{A609EE10-B6EB-4BF5-BB27-8130D17A1320}" destId="{85BE168F-C5A3-46EC-B51B-D095E80045DE}" srcOrd="1" destOrd="0" parTransId="{C8D339B5-B5C5-46B9-BF9D-0B335615CE97}" sibTransId="{26C82523-2482-4D5D-9A52-CE7843396338}"/>
    <dgm:cxn modelId="{03D27136-BCC2-4B83-A2A8-B16ADB09B67A}" srcId="{2B715073-E455-4872-A1BE-03F745DFBAB2}" destId="{A002EA81-FC50-434F-BA96-826AE4DA87E3}" srcOrd="0" destOrd="0" parTransId="{BC5A9BF3-C602-42E5-8BDB-0C7927125296}" sibTransId="{080DD8D7-9D41-4056-9027-EC2C124314A4}"/>
    <dgm:cxn modelId="{BE99D46C-2F34-4B2F-ADC1-6441C17F4DF1}" type="presOf" srcId="{C4B46BF7-DEA5-4D0B-A716-899EF4F051B0}" destId="{F715EC4F-076A-4A89-8814-3897CE4976FD}" srcOrd="0" destOrd="0" presId="urn:microsoft.com/office/officeart/2005/8/layout/hProcess7#1"/>
    <dgm:cxn modelId="{45175AC4-D5C7-4BE1-88D7-876AE449AAAC}" type="presOf" srcId="{2B715073-E455-4872-A1BE-03F745DFBAB2}" destId="{602F8E19-1849-4FC3-8273-D0ACBE4998CA}" srcOrd="1" destOrd="0" presId="urn:microsoft.com/office/officeart/2005/8/layout/hProcess7#1"/>
    <dgm:cxn modelId="{4D2A2260-B533-4E22-A573-65885741F332}" srcId="{A609EE10-B6EB-4BF5-BB27-8130D17A1320}" destId="{69981810-7B42-43C3-9EAE-E59694739DB7}" srcOrd="3" destOrd="0" parTransId="{843536E3-AAB8-4800-B982-C044C231FD78}" sibTransId="{38100610-038A-4F3D-AABC-A38065202EA5}"/>
    <dgm:cxn modelId="{A3382B0A-0116-4B50-B755-7CE629C9FC22}" srcId="{A609EE10-B6EB-4BF5-BB27-8130D17A1320}" destId="{2B715073-E455-4872-A1BE-03F745DFBAB2}" srcOrd="2" destOrd="0" parTransId="{E569D034-96D7-41EE-8942-6A56A402B4B6}" sibTransId="{4F8B9F32-2841-4042-A5F9-EEF08504B090}"/>
    <dgm:cxn modelId="{D736D9A8-66EE-4F9E-8CB4-57004D800093}" srcId="{A609EE10-B6EB-4BF5-BB27-8130D17A1320}" destId="{C4B46BF7-DEA5-4D0B-A716-899EF4F051B0}" srcOrd="0" destOrd="0" parTransId="{8EF0A92A-5438-49B8-9B24-70FEB19623AD}" sibTransId="{BC1ADB02-E88E-4C69-8651-0B0D27171EC9}"/>
    <dgm:cxn modelId="{0EFDA8CD-4B97-4BD4-BE2B-74CBFBC749F5}" type="presOf" srcId="{69981810-7B42-43C3-9EAE-E59694739DB7}" destId="{73532A34-5833-44AE-B777-1AF9A124024E}" srcOrd="0" destOrd="0" presId="urn:microsoft.com/office/officeart/2005/8/layout/hProcess7#1"/>
    <dgm:cxn modelId="{F5C06F5C-1A5C-4B37-B94F-A6DDED756858}" type="presOf" srcId="{69981810-7B42-43C3-9EAE-E59694739DB7}" destId="{5D0E7BD5-E463-4A64-9202-2FD495C65F91}" srcOrd="1" destOrd="0" presId="urn:microsoft.com/office/officeart/2005/8/layout/hProcess7#1"/>
    <dgm:cxn modelId="{1E3EC061-66AD-4185-8210-57589072A24B}" srcId="{85BE168F-C5A3-46EC-B51B-D095E80045DE}" destId="{08FFFCB5-C6BC-49A2-B661-94492AEDBC10}" srcOrd="0" destOrd="0" parTransId="{A28E3228-8D00-44D7-BDC4-52A015A7541F}" sibTransId="{EADE0AF8-95D6-4029-A60D-025B8183D6F5}"/>
    <dgm:cxn modelId="{85F5EEBB-140F-4F71-8D82-4C935957BEB0}" type="presOf" srcId="{2B715073-E455-4872-A1BE-03F745DFBAB2}" destId="{00FD9E5A-B05A-42D7-818A-9F44F4279786}" srcOrd="0" destOrd="0" presId="urn:microsoft.com/office/officeart/2005/8/layout/hProcess7#1"/>
    <dgm:cxn modelId="{A74F8994-86EF-4F67-955C-0774DBAA717E}" type="presOf" srcId="{08FFFCB5-C6BC-49A2-B661-94492AEDBC10}" destId="{5857EE87-0EC5-4319-8EEF-9DD38B6B200B}" srcOrd="0" destOrd="0" presId="urn:microsoft.com/office/officeart/2005/8/layout/hProcess7#1"/>
    <dgm:cxn modelId="{DF67A491-DC5E-40D6-83BC-50DA693E191F}" type="presOf" srcId="{C4B46BF7-DEA5-4D0B-A716-899EF4F051B0}" destId="{78E275FF-C196-4407-A975-350613FD35C6}" srcOrd="1" destOrd="0" presId="urn:microsoft.com/office/officeart/2005/8/layout/hProcess7#1"/>
    <dgm:cxn modelId="{0177F60B-E2CE-4967-B89B-43D310802A61}" type="presOf" srcId="{85BE168F-C5A3-46EC-B51B-D095E80045DE}" destId="{2DB5D5FC-51FF-418B-A396-C9ADD38B8CAA}" srcOrd="0" destOrd="0" presId="urn:microsoft.com/office/officeart/2005/8/layout/hProcess7#1"/>
    <dgm:cxn modelId="{F6C36D67-F6A5-4376-BB83-DBFF0CF127A3}" type="presParOf" srcId="{E78E8111-77D3-4835-A301-76F1E09A2FE4}" destId="{A6EF9F32-8C81-4856-B4FA-B942416DCCE4}" srcOrd="0" destOrd="0" presId="urn:microsoft.com/office/officeart/2005/8/layout/hProcess7#1"/>
    <dgm:cxn modelId="{1DEB176C-E8A4-4606-AF48-9063B358EBEA}" type="presParOf" srcId="{A6EF9F32-8C81-4856-B4FA-B942416DCCE4}" destId="{F715EC4F-076A-4A89-8814-3897CE4976FD}" srcOrd="0" destOrd="0" presId="urn:microsoft.com/office/officeart/2005/8/layout/hProcess7#1"/>
    <dgm:cxn modelId="{03251032-3C8F-40AB-8B05-512E1970CE15}" type="presParOf" srcId="{A6EF9F32-8C81-4856-B4FA-B942416DCCE4}" destId="{78E275FF-C196-4407-A975-350613FD35C6}" srcOrd="1" destOrd="0" presId="urn:microsoft.com/office/officeart/2005/8/layout/hProcess7#1"/>
    <dgm:cxn modelId="{291FFB01-8A04-4CFB-946B-39CF1BDB22AE}" type="presParOf" srcId="{A6EF9F32-8C81-4856-B4FA-B942416DCCE4}" destId="{2574A09C-4322-4446-A0B9-B4E42F24BC00}" srcOrd="2" destOrd="0" presId="urn:microsoft.com/office/officeart/2005/8/layout/hProcess7#1"/>
    <dgm:cxn modelId="{A51E87E5-9DCE-4F39-9A0B-C6971FB10802}" type="presParOf" srcId="{E78E8111-77D3-4835-A301-76F1E09A2FE4}" destId="{CE6CBF28-AEEC-459B-B3D0-77664146C6F5}" srcOrd="1" destOrd="0" presId="urn:microsoft.com/office/officeart/2005/8/layout/hProcess7#1"/>
    <dgm:cxn modelId="{BC29D636-8A80-4823-AF3A-8C8EE91FC83A}" type="presParOf" srcId="{E78E8111-77D3-4835-A301-76F1E09A2FE4}" destId="{DB312569-7611-412E-9AAE-631768E2E007}" srcOrd="2" destOrd="0" presId="urn:microsoft.com/office/officeart/2005/8/layout/hProcess7#1"/>
    <dgm:cxn modelId="{73FAA2C6-27F4-4474-B62D-33548220446A}" type="presParOf" srcId="{DB312569-7611-412E-9AAE-631768E2E007}" destId="{FBF1FF28-F17D-49CB-96FD-AC15E5F354E7}" srcOrd="0" destOrd="0" presId="urn:microsoft.com/office/officeart/2005/8/layout/hProcess7#1"/>
    <dgm:cxn modelId="{903C73EC-9F53-4D12-B781-B2950FCDF2B2}" type="presParOf" srcId="{DB312569-7611-412E-9AAE-631768E2E007}" destId="{297382B4-4CF8-44A8-9FBF-5600800102B9}" srcOrd="1" destOrd="0" presId="urn:microsoft.com/office/officeart/2005/8/layout/hProcess7#1"/>
    <dgm:cxn modelId="{F9AB7FAE-9F25-4A4B-B68D-F282E962808C}" type="presParOf" srcId="{DB312569-7611-412E-9AAE-631768E2E007}" destId="{C5E44334-2DAD-4C68-8271-E9546B8D42E3}" srcOrd="2" destOrd="0" presId="urn:microsoft.com/office/officeart/2005/8/layout/hProcess7#1"/>
    <dgm:cxn modelId="{7C900E6E-4424-41D6-82B5-809AA2086814}" type="presParOf" srcId="{E78E8111-77D3-4835-A301-76F1E09A2FE4}" destId="{BCFC68F0-0A38-4ABE-9CEC-C39838DFCFE9}" srcOrd="3" destOrd="0" presId="urn:microsoft.com/office/officeart/2005/8/layout/hProcess7#1"/>
    <dgm:cxn modelId="{BD353687-92C0-44E6-AA2C-811DC9321D46}" type="presParOf" srcId="{E78E8111-77D3-4835-A301-76F1E09A2FE4}" destId="{A155840E-2485-41B1-9277-FA51B267540E}" srcOrd="4" destOrd="0" presId="urn:microsoft.com/office/officeart/2005/8/layout/hProcess7#1"/>
    <dgm:cxn modelId="{7DD1D22D-00D4-4F56-9D0E-223C6884AEC8}" type="presParOf" srcId="{A155840E-2485-41B1-9277-FA51B267540E}" destId="{2DB5D5FC-51FF-418B-A396-C9ADD38B8CAA}" srcOrd="0" destOrd="0" presId="urn:microsoft.com/office/officeart/2005/8/layout/hProcess7#1"/>
    <dgm:cxn modelId="{B66AC897-7A09-43EC-A1BD-57D7C104499D}" type="presParOf" srcId="{A155840E-2485-41B1-9277-FA51B267540E}" destId="{EA4D3968-339E-4B0C-A836-1AA745BDF3C3}" srcOrd="1" destOrd="0" presId="urn:microsoft.com/office/officeart/2005/8/layout/hProcess7#1"/>
    <dgm:cxn modelId="{B99D15D9-837C-4B35-88F5-DE40714BEF6A}" type="presParOf" srcId="{A155840E-2485-41B1-9277-FA51B267540E}" destId="{5857EE87-0EC5-4319-8EEF-9DD38B6B200B}" srcOrd="2" destOrd="0" presId="urn:microsoft.com/office/officeart/2005/8/layout/hProcess7#1"/>
    <dgm:cxn modelId="{16E9DB17-8832-403F-94CE-A8CA046A5ECE}" type="presParOf" srcId="{E78E8111-77D3-4835-A301-76F1E09A2FE4}" destId="{C7866298-4AA1-44BA-B087-72C29C7EBB38}" srcOrd="5" destOrd="0" presId="urn:microsoft.com/office/officeart/2005/8/layout/hProcess7#1"/>
    <dgm:cxn modelId="{2180DE9A-6397-4571-88BF-A827D58C2DE5}" type="presParOf" srcId="{E78E8111-77D3-4835-A301-76F1E09A2FE4}" destId="{35DE18E1-880C-451F-A484-540EF01C89F8}" srcOrd="6" destOrd="0" presId="urn:microsoft.com/office/officeart/2005/8/layout/hProcess7#1"/>
    <dgm:cxn modelId="{AC03C042-5CB3-4189-B7B3-6C45A2F0EB0F}" type="presParOf" srcId="{35DE18E1-880C-451F-A484-540EF01C89F8}" destId="{582947C8-7A5D-4D91-B73E-6C79CB3DFBB4}" srcOrd="0" destOrd="0" presId="urn:microsoft.com/office/officeart/2005/8/layout/hProcess7#1"/>
    <dgm:cxn modelId="{61D47519-B7F7-4F66-9726-71829165FBDA}" type="presParOf" srcId="{35DE18E1-880C-451F-A484-540EF01C89F8}" destId="{2F168086-85E0-4B09-8DA6-B934BD0CA69C}" srcOrd="1" destOrd="0" presId="urn:microsoft.com/office/officeart/2005/8/layout/hProcess7#1"/>
    <dgm:cxn modelId="{396AB147-AC53-4BD6-A31D-6A27C8A8D4B9}" type="presParOf" srcId="{35DE18E1-880C-451F-A484-540EF01C89F8}" destId="{FC9A464E-8339-461A-A57C-A50DE35DD768}" srcOrd="2" destOrd="0" presId="urn:microsoft.com/office/officeart/2005/8/layout/hProcess7#1"/>
    <dgm:cxn modelId="{1841E3AA-F189-4153-99C4-7F4281BAF453}" type="presParOf" srcId="{E78E8111-77D3-4835-A301-76F1E09A2FE4}" destId="{F1E41ECA-557E-490F-A1B5-EC338AA72CA5}" srcOrd="7" destOrd="0" presId="urn:microsoft.com/office/officeart/2005/8/layout/hProcess7#1"/>
    <dgm:cxn modelId="{FD29DFD2-C24A-4729-81FF-18F2AF0B146B}" type="presParOf" srcId="{E78E8111-77D3-4835-A301-76F1E09A2FE4}" destId="{927322F1-A9FD-47D3-86B8-3B6F32968F61}" srcOrd="8" destOrd="0" presId="urn:microsoft.com/office/officeart/2005/8/layout/hProcess7#1"/>
    <dgm:cxn modelId="{3C53ABDB-5F55-419C-9F59-5687A8FE1E74}" type="presParOf" srcId="{927322F1-A9FD-47D3-86B8-3B6F32968F61}" destId="{00FD9E5A-B05A-42D7-818A-9F44F4279786}" srcOrd="0" destOrd="0" presId="urn:microsoft.com/office/officeart/2005/8/layout/hProcess7#1"/>
    <dgm:cxn modelId="{51FEEF16-E274-4CFC-9505-1AFEC4C09A97}" type="presParOf" srcId="{927322F1-A9FD-47D3-86B8-3B6F32968F61}" destId="{602F8E19-1849-4FC3-8273-D0ACBE4998CA}" srcOrd="1" destOrd="0" presId="urn:microsoft.com/office/officeart/2005/8/layout/hProcess7#1"/>
    <dgm:cxn modelId="{284A26AC-1EC5-4072-99C8-6153C5777043}" type="presParOf" srcId="{927322F1-A9FD-47D3-86B8-3B6F32968F61}" destId="{D7C37201-85C7-46F2-87D0-3E6CD9967CF8}" srcOrd="2" destOrd="0" presId="urn:microsoft.com/office/officeart/2005/8/layout/hProcess7#1"/>
    <dgm:cxn modelId="{467D5FA9-7360-4A75-B92C-A8A60C6841F9}" type="presParOf" srcId="{E78E8111-77D3-4835-A301-76F1E09A2FE4}" destId="{301B19E7-B99A-47EA-9949-A2646CA3034D}" srcOrd="9" destOrd="0" presId="urn:microsoft.com/office/officeart/2005/8/layout/hProcess7#1"/>
    <dgm:cxn modelId="{F302A468-1ACC-4A50-AA1E-BD522B21FA7B}" type="presParOf" srcId="{E78E8111-77D3-4835-A301-76F1E09A2FE4}" destId="{88A8AFD1-C359-4FB9-B60B-C1590BC8B2E1}" srcOrd="10" destOrd="0" presId="urn:microsoft.com/office/officeart/2005/8/layout/hProcess7#1"/>
    <dgm:cxn modelId="{62277E05-2E09-4BE6-B256-FE31C2445588}" type="presParOf" srcId="{88A8AFD1-C359-4FB9-B60B-C1590BC8B2E1}" destId="{09565C34-3927-4A43-8E5B-EB0222D5D340}" srcOrd="0" destOrd="0" presId="urn:microsoft.com/office/officeart/2005/8/layout/hProcess7#1"/>
    <dgm:cxn modelId="{D2F31BBA-F085-40F3-9A27-BCEF5B28CDAA}" type="presParOf" srcId="{88A8AFD1-C359-4FB9-B60B-C1590BC8B2E1}" destId="{208C8E76-92A1-40E6-B936-2631A1694B78}" srcOrd="1" destOrd="0" presId="urn:microsoft.com/office/officeart/2005/8/layout/hProcess7#1"/>
    <dgm:cxn modelId="{2C82DEAE-899A-4C58-AB49-FA9B43D0590F}" type="presParOf" srcId="{88A8AFD1-C359-4FB9-B60B-C1590BC8B2E1}" destId="{52C0A14F-B84B-4BFC-BC29-BBDE5FA25BF1}" srcOrd="2" destOrd="0" presId="urn:microsoft.com/office/officeart/2005/8/layout/hProcess7#1"/>
    <dgm:cxn modelId="{1E2AA82E-47F6-424B-B7B8-0E108E217158}" type="presParOf" srcId="{E78E8111-77D3-4835-A301-76F1E09A2FE4}" destId="{4870A266-FBEF-45D4-8873-47DBDE22167B}" srcOrd="11" destOrd="0" presId="urn:microsoft.com/office/officeart/2005/8/layout/hProcess7#1"/>
    <dgm:cxn modelId="{507DB420-B56B-4C1C-81BD-B62818EFF5D4}" type="presParOf" srcId="{E78E8111-77D3-4835-A301-76F1E09A2FE4}" destId="{FE28EBEB-120A-4B5C-AEEF-319DDBD8CD32}" srcOrd="12" destOrd="0" presId="urn:microsoft.com/office/officeart/2005/8/layout/hProcess7#1"/>
    <dgm:cxn modelId="{510BB6BB-1EAD-4873-9EE1-414A9188CC6D}" type="presParOf" srcId="{FE28EBEB-120A-4B5C-AEEF-319DDBD8CD32}" destId="{73532A34-5833-44AE-B777-1AF9A124024E}" srcOrd="0" destOrd="0" presId="urn:microsoft.com/office/officeart/2005/8/layout/hProcess7#1"/>
    <dgm:cxn modelId="{54349A59-9620-404B-87BD-12DE2DB19B86}" type="presParOf" srcId="{FE28EBEB-120A-4B5C-AEEF-319DDBD8CD32}" destId="{5D0E7BD5-E463-4A64-9202-2FD495C65F91}" srcOrd="1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6DAA5-86CD-475D-86A6-97B2C708E278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5FED3-390F-4D7F-AE0D-679BB82C5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312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5FED3-390F-4D7F-AE0D-679BB82C5D8F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384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5E3D0-05CA-43E1-91D3-F8C721822D67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33E09-61AE-4EA1-A261-42E5293FC4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5E3D0-05CA-43E1-91D3-F8C721822D67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33E09-61AE-4EA1-A261-42E5293FC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5E3D0-05CA-43E1-91D3-F8C721822D67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33E09-61AE-4EA1-A261-42E5293FC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B624-872F-4F10-BA1D-43640B20AC86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27.11.2014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D0F1F-0AC9-4472-905B-26066F462586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B624-872F-4F10-BA1D-43640B20AC86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27.11.2014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D0F1F-0AC9-4472-905B-26066F462586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B624-872F-4F10-BA1D-43640B20AC86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27.11.2014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D0F1F-0AC9-4472-905B-26066F462586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B624-872F-4F10-BA1D-43640B20AC86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27.11.2014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D0F1F-0AC9-4472-905B-26066F462586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B624-872F-4F10-BA1D-43640B20AC86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27.11.2014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D0F1F-0AC9-4472-905B-26066F462586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B624-872F-4F10-BA1D-43640B20AC86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27.11.2014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D0F1F-0AC9-4472-905B-26066F462586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B624-872F-4F10-BA1D-43640B20AC86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27.11.2014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D0F1F-0AC9-4472-905B-26066F462586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B624-872F-4F10-BA1D-43640B20AC86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27.11.2014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D0F1F-0AC9-4472-905B-26066F462586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5E3D0-05CA-43E1-91D3-F8C721822D67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33E09-61AE-4EA1-A261-42E5293FC4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B624-872F-4F10-BA1D-43640B20AC86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27.11.2014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D0F1F-0AC9-4472-905B-26066F462586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B624-872F-4F10-BA1D-43640B20AC86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27.11.2014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D0F1F-0AC9-4472-905B-26066F462586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B624-872F-4F10-BA1D-43640B20AC86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27.11.2014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D0F1F-0AC9-4472-905B-26066F462586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F18D-7252-44E0-9592-D17F0EE028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A2AA-1C78-4802-843A-6A30761EB0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F18D-7252-44E0-9592-D17F0EE028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A2AA-1C78-4802-843A-6A30761EB0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F18D-7252-44E0-9592-D17F0EE028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A2AA-1C78-4802-843A-6A30761EB0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F18D-7252-44E0-9592-D17F0EE028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A2AA-1C78-4802-843A-6A30761EB0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F18D-7252-44E0-9592-D17F0EE028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A2AA-1C78-4802-843A-6A30761EB0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F18D-7252-44E0-9592-D17F0EE028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A2AA-1C78-4802-843A-6A30761EB0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F18D-7252-44E0-9592-D17F0EE028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A2AA-1C78-4802-843A-6A30761EB0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5E3D0-05CA-43E1-91D3-F8C721822D67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33E09-61AE-4EA1-A261-42E5293FC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F18D-7252-44E0-9592-D17F0EE028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A2AA-1C78-4802-843A-6A30761EB0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F18D-7252-44E0-9592-D17F0EE028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A2AA-1C78-4802-843A-6A30761EB0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F18D-7252-44E0-9592-D17F0EE028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A2AA-1C78-4802-843A-6A30761EB0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F18D-7252-44E0-9592-D17F0EE028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A2AA-1C78-4802-843A-6A30761EB0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F18D-7252-44E0-9592-D17F0EE028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A2AA-1C78-4802-843A-6A30761EB0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F18D-7252-44E0-9592-D17F0EE028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A2AA-1C78-4802-843A-6A30761EB0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F18D-7252-44E0-9592-D17F0EE028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A2AA-1C78-4802-843A-6A30761EB0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F18D-7252-44E0-9592-D17F0EE028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A2AA-1C78-4802-843A-6A30761EB0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F18D-7252-44E0-9592-D17F0EE028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A2AA-1C78-4802-843A-6A30761EB0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F18D-7252-44E0-9592-D17F0EE028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A2AA-1C78-4802-843A-6A30761EB0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5E3D0-05CA-43E1-91D3-F8C721822D67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33E09-61AE-4EA1-A261-42E5293FC4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F18D-7252-44E0-9592-D17F0EE028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A2AA-1C78-4802-843A-6A30761EB0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F18D-7252-44E0-9592-D17F0EE028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A2AA-1C78-4802-843A-6A30761EB0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F18D-7252-44E0-9592-D17F0EE028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A2AA-1C78-4802-843A-6A30761EB0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F18D-7252-44E0-9592-D17F0EE028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A2AA-1C78-4802-843A-6A30761EB0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F18D-7252-44E0-9592-D17F0EE028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A2AA-1C78-4802-843A-6A30761EB0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5E3D0-05CA-43E1-91D3-F8C721822D67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33E09-61AE-4EA1-A261-42E5293FC4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5E3D0-05CA-43E1-91D3-F8C721822D67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33E09-61AE-4EA1-A261-42E5293FC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5E3D0-05CA-43E1-91D3-F8C721822D67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33E09-61AE-4EA1-A261-42E5293FC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5E3D0-05CA-43E1-91D3-F8C721822D67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33E09-61AE-4EA1-A261-42E5293FC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5E3D0-05CA-43E1-91D3-F8C721822D67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33E09-61AE-4EA1-A261-42E5293FC4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212B624-872F-4F10-BA1D-43640B20AC86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27.11.2014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92D0F1F-0AC9-4472-905B-26066F462586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212B624-872F-4F10-BA1D-43640B20AC86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27.11.2014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92D0F1F-0AC9-4472-905B-26066F462586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B0F18D-7252-44E0-9592-D17F0EE028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18CA2AA-1C78-4802-843A-6A30761EB0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B0F18D-7252-44E0-9592-D17F0EE028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18CA2AA-1C78-4802-843A-6A30761EB0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ПК\Desktop\против человечност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1905000" cy="1428750"/>
          </a:xfrm>
          <a:prstGeom prst="rect">
            <a:avLst/>
          </a:prstGeom>
          <a:noFill/>
        </p:spPr>
      </p:pic>
      <p:pic>
        <p:nvPicPr>
          <p:cNvPr id="4099" name="Picture 3" descr="C:\Users\ПК\Desktop\против экологи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88640"/>
            <a:ext cx="2466975" cy="1847850"/>
          </a:xfrm>
          <a:prstGeom prst="rect">
            <a:avLst/>
          </a:prstGeom>
          <a:noFill/>
        </p:spPr>
      </p:pic>
      <p:pic>
        <p:nvPicPr>
          <p:cNvPr id="4100" name="Picture 4" descr="C:\Users\ПК\Desktop\против семьи и несоврешеннолетних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404664"/>
            <a:ext cx="2000250" cy="1333500"/>
          </a:xfrm>
          <a:prstGeom prst="rect">
            <a:avLst/>
          </a:prstGeom>
          <a:noFill/>
        </p:spPr>
      </p:pic>
      <p:pic>
        <p:nvPicPr>
          <p:cNvPr id="4101" name="Picture 5" descr="C:\Users\ПК\Desktop\против конституционных прав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2204864"/>
            <a:ext cx="2466975" cy="1847850"/>
          </a:xfrm>
          <a:prstGeom prst="rect">
            <a:avLst/>
          </a:prstGeom>
          <a:noFill/>
        </p:spPr>
      </p:pic>
      <p:pic>
        <p:nvPicPr>
          <p:cNvPr id="4102" name="Picture 6" descr="C:\Users\ПК\Desktop\против государственной власти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38513" y="2505075"/>
            <a:ext cx="2466975" cy="1847850"/>
          </a:xfrm>
          <a:prstGeom prst="rect">
            <a:avLst/>
          </a:prstGeom>
          <a:noFill/>
        </p:spPr>
      </p:pic>
      <p:pic>
        <p:nvPicPr>
          <p:cNvPr id="4104" name="Picture 8" descr="C:\Users\ПК\Desktop\против правосудия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4365104"/>
            <a:ext cx="2552700" cy="1790700"/>
          </a:xfrm>
          <a:prstGeom prst="rect">
            <a:avLst/>
          </a:prstGeom>
          <a:noFill/>
        </p:spPr>
      </p:pic>
      <p:pic>
        <p:nvPicPr>
          <p:cNvPr id="4106" name="Picture 10" descr="C:\Users\ПК\Desktop\против жизни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84168" y="4797152"/>
            <a:ext cx="2619375" cy="1743075"/>
          </a:xfrm>
          <a:prstGeom prst="rect">
            <a:avLst/>
          </a:prstGeom>
          <a:noFill/>
        </p:spPr>
      </p:pic>
      <p:pic>
        <p:nvPicPr>
          <p:cNvPr id="4107" name="Picture 11" descr="C:\Users\ПК\Desktop\против военной службы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19872" y="4653136"/>
            <a:ext cx="2457450" cy="1857375"/>
          </a:xfrm>
          <a:prstGeom prst="rect">
            <a:avLst/>
          </a:prstGeom>
          <a:noFill/>
        </p:spPr>
      </p:pic>
      <p:pic>
        <p:nvPicPr>
          <p:cNvPr id="1026" name="Picture 2" descr="C:\Users\ПК\Desktop\безопасности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84168" y="2276872"/>
            <a:ext cx="2619375" cy="17430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6418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/>
              <a:t>Қылмыстың белгілері</a:t>
            </a:r>
            <a:r>
              <a:rPr lang="ru-RU" dirty="0" smtClean="0"/>
              <a:t>: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138680502"/>
              </p:ext>
            </p:extLst>
          </p:nvPr>
        </p:nvGraphicFramePr>
        <p:xfrm>
          <a:off x="428596" y="2500306"/>
          <a:ext cx="8358246" cy="3664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78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932040" y="1412776"/>
            <a:ext cx="4040188" cy="750887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объект </a:t>
            </a:r>
            <a:r>
              <a:rPr lang="ru-RU" b="1" dirty="0" err="1"/>
              <a:t>және</a:t>
            </a:r>
            <a:r>
              <a:rPr lang="ru-RU" b="1" dirty="0"/>
              <a:t> </a:t>
            </a:r>
            <a:r>
              <a:rPr lang="ru-RU" b="1" dirty="0" err="1"/>
              <a:t>объективті</a:t>
            </a:r>
            <a:r>
              <a:rPr lang="ru-RU" b="1" dirty="0"/>
              <a:t> </a:t>
            </a:r>
            <a:r>
              <a:rPr lang="ru-RU" b="1" dirty="0" err="1"/>
              <a:t>жағы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57200" y="2362200"/>
            <a:ext cx="4040188" cy="4379168"/>
          </a:xfrm>
        </p:spPr>
        <p:txBody>
          <a:bodyPr>
            <a:normAutofit fontScale="70000" lnSpcReduction="20000"/>
          </a:bodyPr>
          <a:lstStyle/>
          <a:p>
            <a:pPr marL="137160" indent="0">
              <a:buNone/>
            </a:pPr>
            <a:r>
              <a:rPr lang="ru-RU" sz="3100" b="1" i="1" dirty="0" err="1">
                <a:solidFill>
                  <a:schemeClr val="tx1"/>
                </a:solidFill>
              </a:rPr>
              <a:t>Қылмыс</a:t>
            </a:r>
            <a:r>
              <a:rPr lang="ru-RU" sz="3100" b="1" i="1" dirty="0">
                <a:solidFill>
                  <a:schemeClr val="tx1"/>
                </a:solidFill>
              </a:rPr>
              <a:t> </a:t>
            </a:r>
            <a:r>
              <a:rPr lang="ru-RU" sz="3100" b="1" i="1" dirty="0" err="1">
                <a:solidFill>
                  <a:schemeClr val="tx1"/>
                </a:solidFill>
              </a:rPr>
              <a:t>субъектісі</a:t>
            </a:r>
            <a:r>
              <a:rPr lang="ru-RU" sz="3100" b="1" i="1" dirty="0">
                <a:solidFill>
                  <a:schemeClr val="tx1"/>
                </a:solidFill>
              </a:rPr>
              <a:t> </a:t>
            </a:r>
            <a:r>
              <a:rPr lang="ru-RU" sz="3100" dirty="0" err="1"/>
              <a:t>жай</a:t>
            </a:r>
            <a:r>
              <a:rPr lang="ru-RU" sz="3100" dirty="0"/>
              <a:t>, </a:t>
            </a:r>
            <a:r>
              <a:rPr lang="ru-RU" sz="3100" dirty="0" err="1"/>
              <a:t>белгілі</a:t>
            </a:r>
            <a:r>
              <a:rPr lang="ru-RU" sz="3100" dirty="0"/>
              <a:t> </a:t>
            </a:r>
            <a:r>
              <a:rPr lang="ru-RU" sz="3100" dirty="0" err="1"/>
              <a:t>бір</a:t>
            </a:r>
            <a:r>
              <a:rPr lang="ru-RU" sz="3100" dirty="0"/>
              <a:t> </a:t>
            </a:r>
            <a:r>
              <a:rPr lang="ru-RU" sz="3100" dirty="0" err="1"/>
              <a:t>жасқа</a:t>
            </a:r>
            <a:r>
              <a:rPr lang="ru-RU" sz="3100" dirty="0"/>
              <a:t> </a:t>
            </a:r>
            <a:r>
              <a:rPr lang="ru-RU" sz="3100" dirty="0" err="1"/>
              <a:t>толған</a:t>
            </a:r>
            <a:r>
              <a:rPr lang="ru-RU" sz="3100" dirty="0"/>
              <a:t> </a:t>
            </a:r>
            <a:r>
              <a:rPr lang="ru-RU" sz="3100" dirty="0" err="1"/>
              <a:t>және</a:t>
            </a:r>
            <a:r>
              <a:rPr lang="ru-RU" sz="3100" dirty="0"/>
              <a:t> </a:t>
            </a:r>
            <a:r>
              <a:rPr lang="ru-RU" sz="3100" dirty="0" err="1"/>
              <a:t>есі</a:t>
            </a:r>
            <a:r>
              <a:rPr lang="ru-RU" sz="3100" dirty="0"/>
              <a:t> </a:t>
            </a:r>
            <a:r>
              <a:rPr lang="ru-RU" sz="3100" dirty="0" err="1"/>
              <a:t>дұрыс</a:t>
            </a:r>
            <a:r>
              <a:rPr lang="ru-RU" sz="3100" dirty="0"/>
              <a:t> </a:t>
            </a:r>
            <a:r>
              <a:rPr lang="ru-RU" sz="3100" dirty="0" err="1"/>
              <a:t>болғандықтан</a:t>
            </a:r>
            <a:r>
              <a:rPr lang="ru-RU" sz="3100" dirty="0"/>
              <a:t> </a:t>
            </a:r>
            <a:r>
              <a:rPr lang="ru-RU" sz="3100" dirty="0" err="1"/>
              <a:t>өз</a:t>
            </a:r>
            <a:r>
              <a:rPr lang="ru-RU" sz="3100" dirty="0"/>
              <a:t> </a:t>
            </a:r>
            <a:r>
              <a:rPr lang="ru-RU" sz="3100" dirty="0" err="1"/>
              <a:t>әрекетін</a:t>
            </a:r>
            <a:r>
              <a:rPr lang="ru-RU" sz="3100" dirty="0"/>
              <a:t> (</a:t>
            </a:r>
            <a:r>
              <a:rPr lang="ru-RU" sz="3100" dirty="0" err="1"/>
              <a:t>немесе</a:t>
            </a:r>
            <a:r>
              <a:rPr lang="ru-RU" sz="3100" dirty="0"/>
              <a:t> </a:t>
            </a:r>
            <a:r>
              <a:rPr lang="ru-RU" sz="3100" dirty="0" err="1"/>
              <a:t>әрекетсіздігін</a:t>
            </a:r>
            <a:r>
              <a:rPr lang="ru-RU" sz="3100" dirty="0"/>
              <a:t>) </a:t>
            </a:r>
            <a:r>
              <a:rPr lang="ru-RU" sz="3100" dirty="0" err="1"/>
              <a:t>бағалай</a:t>
            </a:r>
            <a:r>
              <a:rPr lang="ru-RU" sz="3100" dirty="0"/>
              <a:t> </a:t>
            </a:r>
            <a:r>
              <a:rPr lang="ru-RU" sz="3100" dirty="0" err="1"/>
              <a:t>алатын</a:t>
            </a:r>
            <a:r>
              <a:rPr lang="ru-RU" sz="3100" dirty="0"/>
              <a:t> </a:t>
            </a:r>
            <a:r>
              <a:rPr lang="ru-RU" sz="3100" dirty="0" err="1"/>
              <a:t>қабілеті</a:t>
            </a:r>
            <a:r>
              <a:rPr lang="ru-RU" sz="3100" dirty="0"/>
              <a:t> бар </a:t>
            </a:r>
            <a:r>
              <a:rPr lang="ru-RU" sz="3100" dirty="0" err="1"/>
              <a:t>адам</a:t>
            </a:r>
            <a:r>
              <a:rPr lang="ru-RU" sz="3100" dirty="0"/>
              <a:t> </a:t>
            </a:r>
            <a:r>
              <a:rPr lang="ru-RU" sz="3100" dirty="0" err="1"/>
              <a:t>болуы</a:t>
            </a:r>
            <a:r>
              <a:rPr lang="ru-RU" sz="3100" dirty="0"/>
              <a:t> </a:t>
            </a:r>
            <a:r>
              <a:rPr lang="ru-RU" sz="3100" dirty="0" err="1"/>
              <a:t>керек</a:t>
            </a:r>
            <a:r>
              <a:rPr lang="ru-RU" sz="3100" dirty="0" smtClean="0"/>
              <a:t>.</a:t>
            </a:r>
          </a:p>
          <a:p>
            <a:pPr marL="137160" indent="0">
              <a:buNone/>
            </a:pPr>
            <a:r>
              <a:rPr lang="ru-RU" sz="3100" b="1" i="1" dirty="0" err="1" smtClean="0">
                <a:solidFill>
                  <a:schemeClr val="tx1"/>
                </a:solidFill>
              </a:rPr>
              <a:t>Қылмыстың</a:t>
            </a:r>
            <a:r>
              <a:rPr lang="ru-RU" sz="3100" b="1" i="1" dirty="0" smtClean="0">
                <a:solidFill>
                  <a:schemeClr val="tx1"/>
                </a:solidFill>
              </a:rPr>
              <a:t> </a:t>
            </a:r>
            <a:r>
              <a:rPr lang="ru-RU" sz="3100" b="1" i="1" dirty="0" err="1">
                <a:solidFill>
                  <a:schemeClr val="tx1"/>
                </a:solidFill>
              </a:rPr>
              <a:t>субъективтік</a:t>
            </a:r>
            <a:r>
              <a:rPr lang="ru-RU" sz="3100" b="1" i="1" dirty="0">
                <a:solidFill>
                  <a:schemeClr val="tx1"/>
                </a:solidFill>
              </a:rPr>
              <a:t> </a:t>
            </a:r>
            <a:r>
              <a:rPr lang="ru-RU" sz="3100" b="1" i="1" dirty="0" err="1">
                <a:solidFill>
                  <a:schemeClr val="tx1"/>
                </a:solidFill>
              </a:rPr>
              <a:t>жағы</a:t>
            </a:r>
            <a:r>
              <a:rPr lang="ru-RU" sz="3100" b="1" i="1" dirty="0">
                <a:solidFill>
                  <a:schemeClr val="tx1"/>
                </a:solidFill>
              </a:rPr>
              <a:t> </a:t>
            </a:r>
            <a:r>
              <a:rPr lang="ru-RU" sz="3100" dirty="0"/>
              <a:t>— </a:t>
            </a:r>
            <a:r>
              <a:rPr lang="ru-RU" sz="3100" dirty="0" err="1"/>
              <a:t>бұл</a:t>
            </a:r>
            <a:r>
              <a:rPr lang="ru-RU" sz="3100" dirty="0"/>
              <a:t> </a:t>
            </a:r>
            <a:r>
              <a:rPr lang="ru-RU" sz="3100" dirty="0" err="1"/>
              <a:t>адамның</a:t>
            </a:r>
            <a:r>
              <a:rPr lang="ru-RU" sz="3100" dirty="0"/>
              <a:t> </a:t>
            </a:r>
            <a:r>
              <a:rPr lang="ru-RU" sz="3100" dirty="0" err="1"/>
              <a:t>өз</a:t>
            </a:r>
            <a:r>
              <a:rPr lang="ru-RU" sz="3100" dirty="0"/>
              <a:t> </a:t>
            </a:r>
            <a:r>
              <a:rPr lang="ru-RU" sz="3100" dirty="0" err="1"/>
              <a:t>іс-қылығына</a:t>
            </a:r>
            <a:r>
              <a:rPr lang="ru-RU" sz="3100" dirty="0"/>
              <a:t> </a:t>
            </a:r>
            <a:r>
              <a:rPr lang="ru-RU" sz="3100" dirty="0" err="1"/>
              <a:t>психикалық</a:t>
            </a:r>
            <a:r>
              <a:rPr lang="ru-RU" sz="3100" dirty="0"/>
              <a:t> </a:t>
            </a:r>
            <a:r>
              <a:rPr lang="ru-RU" sz="3100" dirty="0" err="1"/>
              <a:t>көзқарасы</a:t>
            </a:r>
            <a:r>
              <a:rPr lang="ru-RU" sz="3100" dirty="0"/>
              <a:t>. </a:t>
            </a:r>
            <a:r>
              <a:rPr lang="ru-RU" sz="3100" dirty="0" err="1"/>
              <a:t>Ол</a:t>
            </a:r>
            <a:r>
              <a:rPr lang="ru-RU" sz="3100" dirty="0"/>
              <a:t> </a:t>
            </a:r>
            <a:r>
              <a:rPr lang="ru-RU" sz="3100" dirty="0" err="1"/>
              <a:t>қасақаналық</a:t>
            </a:r>
            <a:r>
              <a:rPr lang="ru-RU" sz="3100" dirty="0"/>
              <a:t> </a:t>
            </a:r>
            <a:r>
              <a:rPr lang="ru-RU" sz="3100" dirty="0" err="1"/>
              <a:t>нысанында</a:t>
            </a:r>
            <a:r>
              <a:rPr lang="ru-RU" sz="3100" dirty="0"/>
              <a:t> </a:t>
            </a:r>
            <a:r>
              <a:rPr lang="ru-RU" sz="3100" dirty="0" err="1"/>
              <a:t>көрініс</a:t>
            </a:r>
            <a:r>
              <a:rPr lang="ru-RU" sz="3100" dirty="0"/>
              <a:t> </a:t>
            </a:r>
            <a:r>
              <a:rPr lang="ru-RU" sz="3100" dirty="0" err="1"/>
              <a:t>табады</a:t>
            </a:r>
            <a:r>
              <a:rPr lang="ru-RU" sz="3100" dirty="0"/>
              <a:t>.</a:t>
            </a:r>
            <a:br>
              <a:rPr lang="ru-RU" sz="3100" dirty="0"/>
            </a:br>
            <a:endParaRPr lang="ru-RU" sz="3100" dirty="0" smtClean="0"/>
          </a:p>
          <a:p>
            <a:pPr marL="137160" indent="0">
              <a:buNone/>
            </a:pP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7544" y="1628800"/>
            <a:ext cx="4041775" cy="74176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субъект </a:t>
            </a:r>
            <a:r>
              <a:rPr lang="ru-RU" b="1" dirty="0" err="1"/>
              <a:t>және</a:t>
            </a:r>
            <a:r>
              <a:rPr lang="ru-RU" b="1" dirty="0"/>
              <a:t> </a:t>
            </a:r>
            <a:r>
              <a:rPr lang="ru-RU" b="1" dirty="0" err="1"/>
              <a:t>субъективтік</a:t>
            </a:r>
            <a:r>
              <a:rPr lang="ru-RU" b="1" dirty="0"/>
              <a:t> </a:t>
            </a:r>
            <a:r>
              <a:rPr lang="ru-RU" b="1" dirty="0" err="1" smtClean="0"/>
              <a:t>жағы</a:t>
            </a:r>
            <a:endParaRPr lang="ru-RU" b="1" dirty="0" smtClean="0"/>
          </a:p>
          <a:p>
            <a:endParaRPr lang="ru-RU" b="1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4379168"/>
          </a:xfrm>
        </p:spPr>
        <p:txBody>
          <a:bodyPr/>
          <a:lstStyle/>
          <a:p>
            <a:pPr marL="137160" indent="0">
              <a:buNone/>
            </a:pPr>
            <a:r>
              <a:rPr lang="ru-RU" sz="2000" b="1" i="1" dirty="0" err="1">
                <a:solidFill>
                  <a:schemeClr val="tx1"/>
                </a:solidFill>
                <a:latin typeface="+mj-lt"/>
              </a:rPr>
              <a:t>Қылмыс</a:t>
            </a:r>
            <a:r>
              <a:rPr lang="ru-RU" sz="2000" b="1" i="1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b="1" i="1" dirty="0" err="1">
                <a:solidFill>
                  <a:schemeClr val="tx1"/>
                </a:solidFill>
                <a:latin typeface="+mj-lt"/>
              </a:rPr>
              <a:t>объектісі</a:t>
            </a:r>
            <a:r>
              <a:rPr lang="ru-RU" sz="20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/>
              <a:t>— </a:t>
            </a:r>
            <a:r>
              <a:rPr lang="ru-RU" sz="2000" dirty="0" err="1"/>
              <a:t>бұл</a:t>
            </a:r>
            <a:r>
              <a:rPr lang="ru-RU" sz="2000" dirty="0"/>
              <a:t> </a:t>
            </a:r>
            <a:r>
              <a:rPr lang="ru-RU" sz="2000" dirty="0" err="1"/>
              <a:t>қылмыстық</a:t>
            </a:r>
            <a:r>
              <a:rPr lang="ru-RU" sz="2000" dirty="0"/>
              <a:t> </a:t>
            </a:r>
            <a:r>
              <a:rPr lang="ru-RU" sz="2000" dirty="0" err="1"/>
              <a:t>іс-қимылға</a:t>
            </a:r>
            <a:r>
              <a:rPr lang="ru-RU" sz="2000" dirty="0"/>
              <a:t> </a:t>
            </a:r>
            <a:r>
              <a:rPr lang="ru-RU" sz="2000" dirty="0" err="1"/>
              <a:t>бағытталған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зиян</a:t>
            </a:r>
            <a:r>
              <a:rPr lang="ru-RU" sz="2000" dirty="0"/>
              <a:t> </a:t>
            </a:r>
            <a:r>
              <a:rPr lang="ru-RU" sz="2000" dirty="0" err="1"/>
              <a:t>келтіруі</a:t>
            </a:r>
            <a:r>
              <a:rPr lang="ru-RU" sz="2000" dirty="0"/>
              <a:t> </a:t>
            </a:r>
            <a:r>
              <a:rPr lang="ru-RU" sz="2000" dirty="0" err="1"/>
              <a:t>мүмкін</a:t>
            </a:r>
            <a:r>
              <a:rPr lang="ru-RU" sz="2000" dirty="0"/>
              <a:t> </a:t>
            </a:r>
            <a:r>
              <a:rPr lang="ru-RU" sz="2000" dirty="0" err="1"/>
              <a:t>қоғамдық</a:t>
            </a:r>
            <a:r>
              <a:rPr lang="ru-RU" sz="2000" dirty="0"/>
              <a:t> </a:t>
            </a:r>
            <a:r>
              <a:rPr lang="ru-RU" sz="2000" dirty="0" err="1"/>
              <a:t>қатынастардың</a:t>
            </a:r>
            <a:r>
              <a:rPr lang="ru-RU" sz="2000" dirty="0"/>
              <a:t> </a:t>
            </a:r>
            <a:r>
              <a:rPr lang="ru-RU" sz="2000" dirty="0" err="1"/>
              <a:t>жиынтығы</a:t>
            </a:r>
            <a:r>
              <a:rPr lang="ru-RU" sz="2000" dirty="0"/>
              <a:t>, </a:t>
            </a:r>
            <a:r>
              <a:rPr lang="ru-RU" sz="2000" dirty="0" err="1"/>
              <a:t>мысалы</a:t>
            </a:r>
            <a:r>
              <a:rPr lang="ru-RU" sz="2000" dirty="0"/>
              <a:t>, </a:t>
            </a:r>
            <a:r>
              <a:rPr lang="ru-RU" sz="2000" dirty="0" err="1"/>
              <a:t>өмір</a:t>
            </a:r>
            <a:r>
              <a:rPr lang="ru-RU" sz="2000" dirty="0"/>
              <a:t>, </a:t>
            </a:r>
            <a:r>
              <a:rPr lang="ru-RU" sz="2000" dirty="0" err="1"/>
              <a:t>жеке</a:t>
            </a:r>
            <a:r>
              <a:rPr lang="ru-RU" sz="2000" dirty="0"/>
              <a:t> </a:t>
            </a:r>
            <a:r>
              <a:rPr lang="ru-RU" sz="2000" dirty="0" err="1"/>
              <a:t>меншіқ</a:t>
            </a:r>
            <a:r>
              <a:rPr lang="ru-RU" sz="2000" dirty="0"/>
              <a:t> </a:t>
            </a:r>
            <a:r>
              <a:rPr lang="ru-RU" sz="2000" dirty="0" err="1"/>
              <a:t>ұят</a:t>
            </a:r>
            <a:r>
              <a:rPr lang="ru-RU" sz="2000" dirty="0"/>
              <a:t>, ар-</a:t>
            </a:r>
            <a:r>
              <a:rPr lang="ru-RU" sz="2000" dirty="0" err="1"/>
              <a:t>абырой</a:t>
            </a:r>
            <a:r>
              <a:rPr lang="ru-RU" sz="2000" dirty="0" smtClean="0"/>
              <a:t>.</a:t>
            </a:r>
          </a:p>
          <a:p>
            <a:pPr marL="137160" indent="0">
              <a:buNone/>
            </a:pPr>
            <a:r>
              <a:rPr lang="ru-RU" sz="2000" b="1" i="1" dirty="0" err="1">
                <a:solidFill>
                  <a:schemeClr val="tx1"/>
                </a:solidFill>
              </a:rPr>
              <a:t>Қылмыстың</a:t>
            </a:r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sz="2000" b="1" i="1" dirty="0" err="1">
                <a:solidFill>
                  <a:schemeClr val="tx1"/>
                </a:solidFill>
              </a:rPr>
              <a:t>объективтік</a:t>
            </a:r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sz="2000" b="1" i="1" dirty="0" err="1">
                <a:solidFill>
                  <a:schemeClr val="tx1"/>
                </a:solidFill>
              </a:rPr>
              <a:t>жағы</a:t>
            </a:r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sz="2000" dirty="0"/>
              <a:t>— </a:t>
            </a:r>
            <a:r>
              <a:rPr lang="ru-RU" sz="2000" dirty="0" err="1"/>
              <a:t>әрекет</a:t>
            </a:r>
            <a:r>
              <a:rPr lang="ru-RU" sz="2000" dirty="0"/>
              <a:t> </a:t>
            </a:r>
            <a:r>
              <a:rPr lang="ru-RU" sz="2000" dirty="0" err="1"/>
              <a:t>деген</a:t>
            </a:r>
            <a:r>
              <a:rPr lang="ru-RU" sz="2000" dirty="0"/>
              <a:t> </a:t>
            </a:r>
            <a:r>
              <a:rPr lang="ru-RU" sz="2000" dirty="0" err="1"/>
              <a:t>жалпы</a:t>
            </a:r>
            <a:r>
              <a:rPr lang="ru-RU" sz="2000" dirty="0"/>
              <a:t> </a:t>
            </a:r>
            <a:r>
              <a:rPr lang="ru-RU" sz="2000" dirty="0" err="1"/>
              <a:t>ұғымды</a:t>
            </a:r>
            <a:r>
              <a:rPr lang="ru-RU" sz="2000" dirty="0"/>
              <a:t> </a:t>
            </a:r>
            <a:r>
              <a:rPr lang="ru-RU" sz="2000" dirty="0" err="1"/>
              <a:t>беретін</a:t>
            </a:r>
            <a:r>
              <a:rPr lang="ru-RU" sz="2000" dirty="0"/>
              <a:t> </a:t>
            </a:r>
            <a:r>
              <a:rPr lang="ru-RU" sz="2000" dirty="0" err="1"/>
              <a:t>адамның</a:t>
            </a:r>
            <a:r>
              <a:rPr lang="ru-RU" sz="2000" dirty="0"/>
              <a:t> </a:t>
            </a:r>
            <a:r>
              <a:rPr lang="ru-RU" sz="2000" dirty="0" err="1"/>
              <a:t>әрекет</a:t>
            </a:r>
            <a:r>
              <a:rPr lang="ru-RU" sz="2000" dirty="0"/>
              <a:t> </a:t>
            </a:r>
            <a:r>
              <a:rPr lang="ru-RU" sz="2000" dirty="0" err="1"/>
              <a:t>немесе</a:t>
            </a:r>
            <a:r>
              <a:rPr lang="ru-RU" sz="2000" dirty="0"/>
              <a:t> </a:t>
            </a:r>
            <a:r>
              <a:rPr lang="ru-RU" sz="2000" dirty="0" err="1"/>
              <a:t>әрекетсіздік</a:t>
            </a:r>
            <a:r>
              <a:rPr lang="ru-RU" sz="2000" dirty="0"/>
              <a:t> </a:t>
            </a:r>
            <a:r>
              <a:rPr lang="ru-RU" sz="2000" dirty="0" err="1"/>
              <a:t>мағынасындағы</a:t>
            </a:r>
            <a:r>
              <a:rPr lang="ru-RU" sz="2000" dirty="0"/>
              <a:t> </a:t>
            </a:r>
            <a:r>
              <a:rPr lang="ru-RU" sz="2000" dirty="0" err="1"/>
              <a:t>сыртқы</a:t>
            </a:r>
            <a:r>
              <a:rPr lang="ru-RU" sz="2000" dirty="0"/>
              <a:t> </a:t>
            </a:r>
            <a:r>
              <a:rPr lang="ru-RU" sz="2000" dirty="0" err="1"/>
              <a:t>көрінісі</a:t>
            </a:r>
            <a:r>
              <a:rPr lang="ru-RU" sz="2000" dirty="0"/>
              <a:t>.</a:t>
            </a:r>
          </a:p>
          <a:p>
            <a:pPr marL="137160" indent="0">
              <a:buNone/>
            </a:pPr>
            <a:endParaRPr lang="ru-RU" sz="2000" dirty="0" smtClean="0"/>
          </a:p>
          <a:p>
            <a:pPr marL="137160" indent="0">
              <a:buNone/>
            </a:pPr>
            <a:endParaRPr lang="ru-RU" sz="2000" dirty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34954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ru-RU" sz="3600" dirty="0" err="1"/>
              <a:t>Қылмыс</a:t>
            </a:r>
            <a:r>
              <a:rPr lang="ru-RU" sz="3600" dirty="0"/>
              <a:t> </a:t>
            </a:r>
            <a:r>
              <a:rPr lang="ru-RU" sz="3600" dirty="0" err="1"/>
              <a:t>құрамының</a:t>
            </a:r>
            <a:r>
              <a:rPr lang="ru-RU" sz="3600" dirty="0"/>
              <a:t> </a:t>
            </a:r>
            <a:r>
              <a:rPr lang="ru-RU" sz="3600" dirty="0" err="1"/>
              <a:t>элементтері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8771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kk-KZ" b="1" dirty="0" smtClean="0"/>
              <a:t>Топ жұмысы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1196752"/>
            <a:ext cx="3168352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prstClr val="white"/>
                </a:solidFill>
              </a:rPr>
              <a:t>Істелген қылмыс үшін жауаптылық</a:t>
            </a:r>
            <a:endParaRPr lang="ru-RU" sz="2400" b="1" dirty="0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32040" y="1196752"/>
            <a:ext cx="3312368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prstClr val="white"/>
                </a:solidFill>
              </a:rPr>
              <a:t>Жазанынң түсінігі, түрлері мен жүйесі</a:t>
            </a:r>
            <a:endParaRPr lang="ru-RU" sz="2400" b="1" dirty="0">
              <a:solidFill>
                <a:prstClr val="white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560" y="3068960"/>
            <a:ext cx="3168352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prstClr val="white"/>
                </a:solidFill>
              </a:rPr>
              <a:t>Қылмыстық жазадан босатудың түрлері</a:t>
            </a:r>
            <a:endParaRPr lang="ru-RU" sz="2400" b="1" dirty="0">
              <a:solidFill>
                <a:prstClr val="white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76056" y="3068960"/>
            <a:ext cx="3168352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prstClr val="white"/>
                </a:solidFill>
              </a:rPr>
              <a:t>Қамелетке толмағандарың қылмыстық жауаптылығы</a:t>
            </a:r>
            <a:endParaRPr lang="ru-RU" sz="2400" b="1" dirty="0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51720" y="5013176"/>
            <a:ext cx="5184576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prstClr val="white"/>
                </a:solidFill>
              </a:rPr>
              <a:t>Қылмысты жеңілдететін және ауырлататын жағдайлар</a:t>
            </a:r>
            <a:endParaRPr lang="ru-RU" sz="2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56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kk-KZ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</a:t>
            </a:r>
            <a:r>
              <a:rPr lang="kk-KZ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 топтық жұмысты бағалау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890926"/>
              </p:ext>
            </p:extLst>
          </p:nvPr>
        </p:nvGraphicFramePr>
        <p:xfrm>
          <a:off x="467542" y="1700808"/>
          <a:ext cx="8208913" cy="39604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7468"/>
                <a:gridCol w="1224822"/>
                <a:gridCol w="1440160"/>
                <a:gridCol w="1368152"/>
                <a:gridCol w="1440160"/>
                <a:gridCol w="1368151"/>
              </a:tblGrid>
              <a:tr h="10601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 тізімі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 белсенділгі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Жаңа ұғымдарды қолданылуы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Дәйектер мен дәлелдер келтіру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Конструктивті сұрақтар қою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Қорытынды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25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5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II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5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III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5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IV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73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/>
              <a:t>Рефлексия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b="1" dirty="0" smtClean="0"/>
              <a:t>1.Сабақ </a:t>
            </a:r>
            <a:r>
              <a:rPr lang="ru-RU" b="1" dirty="0" err="1" smtClean="0"/>
              <a:t>мақсатына</a:t>
            </a:r>
            <a:r>
              <a:rPr lang="ru-RU" b="1" dirty="0" smtClean="0"/>
              <a:t> </a:t>
            </a:r>
            <a:r>
              <a:rPr lang="ru-RU" b="1" dirty="0" err="1" smtClean="0"/>
              <a:t>жеттім</a:t>
            </a:r>
            <a:r>
              <a:rPr lang="ru-RU" b="1" dirty="0" smtClean="0"/>
              <a:t> </a:t>
            </a:r>
            <a:r>
              <a:rPr lang="ru-RU" b="1" dirty="0" err="1" smtClean="0"/>
              <a:t>бе</a:t>
            </a:r>
            <a:r>
              <a:rPr lang="ru-RU" b="1" dirty="0" smtClean="0"/>
              <a:t>?</a:t>
            </a:r>
          </a:p>
          <a:p>
            <a:pPr marL="0" indent="0">
              <a:buNone/>
            </a:pPr>
            <a:r>
              <a:rPr lang="ru-RU" b="1" dirty="0" smtClean="0"/>
              <a:t>2. </a:t>
            </a:r>
            <a:r>
              <a:rPr lang="ru-RU" b="1" dirty="0" err="1" smtClean="0"/>
              <a:t>Сабақта</a:t>
            </a:r>
            <a:r>
              <a:rPr lang="ru-RU" b="1" dirty="0" smtClean="0"/>
              <a:t> не </a:t>
            </a:r>
            <a:r>
              <a:rPr lang="ru-RU" b="1" dirty="0" err="1" smtClean="0"/>
              <a:t>білдім</a:t>
            </a:r>
            <a:r>
              <a:rPr lang="ru-RU" b="1" dirty="0" smtClean="0"/>
              <a:t>?</a:t>
            </a:r>
          </a:p>
          <a:p>
            <a:pPr marL="0" indent="0">
              <a:buNone/>
            </a:pPr>
            <a:r>
              <a:rPr lang="ru-RU" b="1" dirty="0" smtClean="0"/>
              <a:t>2. </a:t>
            </a:r>
            <a:r>
              <a:rPr lang="ru-RU" b="1" dirty="0" err="1" smtClean="0"/>
              <a:t>Қандай</a:t>
            </a:r>
            <a:r>
              <a:rPr lang="ru-RU" b="1" dirty="0" smtClean="0"/>
              <a:t> </a:t>
            </a:r>
            <a:r>
              <a:rPr lang="ru-RU" b="1" dirty="0" err="1" smtClean="0"/>
              <a:t>дағдыларға</a:t>
            </a:r>
            <a:r>
              <a:rPr lang="ru-RU" b="1" dirty="0" smtClean="0"/>
              <a:t> </a:t>
            </a:r>
            <a:r>
              <a:rPr lang="ru-RU" b="1" dirty="0" err="1" smtClean="0"/>
              <a:t>үйрендім</a:t>
            </a:r>
            <a:r>
              <a:rPr lang="ru-RU" b="1" dirty="0" smtClean="0"/>
              <a:t>?</a:t>
            </a:r>
          </a:p>
          <a:p>
            <a:pPr marL="0" indent="0">
              <a:buNone/>
            </a:pPr>
            <a:r>
              <a:rPr lang="ru-RU" b="1" dirty="0" smtClean="0"/>
              <a:t>3. </a:t>
            </a:r>
            <a:r>
              <a:rPr lang="ru-RU" b="1" dirty="0" err="1" smtClean="0"/>
              <a:t>Сабақта</a:t>
            </a:r>
            <a:r>
              <a:rPr lang="ru-RU" b="1" dirty="0" smtClean="0"/>
              <a:t> не </a:t>
            </a:r>
            <a:r>
              <a:rPr lang="ru-RU" b="1" dirty="0" err="1" smtClean="0"/>
              <a:t>түсінбедім</a:t>
            </a:r>
            <a:r>
              <a:rPr lang="ru-RU" b="1" dirty="0" smtClean="0"/>
              <a:t>? </a:t>
            </a:r>
          </a:p>
          <a:p>
            <a:pPr marL="0" indent="0">
              <a:buNone/>
            </a:pPr>
            <a:r>
              <a:rPr lang="ru-RU" b="1" dirty="0" smtClean="0"/>
              <a:t>4. </a:t>
            </a:r>
            <a:r>
              <a:rPr lang="ru-RU" b="1" dirty="0" err="1" smtClean="0"/>
              <a:t>Менің</a:t>
            </a:r>
            <a:r>
              <a:rPr lang="ru-RU" b="1" dirty="0" smtClean="0"/>
              <a:t> </a:t>
            </a:r>
            <a:r>
              <a:rPr lang="ru-RU" b="1" dirty="0" err="1" smtClean="0"/>
              <a:t>сыныпқа</a:t>
            </a:r>
            <a:r>
              <a:rPr lang="ru-RU" b="1" dirty="0" smtClean="0"/>
              <a:t> </a:t>
            </a:r>
            <a:r>
              <a:rPr lang="ru-RU" b="1" dirty="0" err="1" smtClean="0"/>
              <a:t>сұрағым</a:t>
            </a:r>
            <a:r>
              <a:rPr lang="ru-RU" b="1" dirty="0" smtClean="0"/>
              <a:t>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497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http://pics.top.rbc.ru/top_pics/uniora/52/1246587351_0852.250x200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3786190"/>
            <a:ext cx="2571768" cy="2714644"/>
          </a:xfrm>
          <a:prstGeom prst="rect">
            <a:avLst/>
          </a:prstGeom>
          <a:noFill/>
        </p:spPr>
      </p:pic>
      <p:pic>
        <p:nvPicPr>
          <p:cNvPr id="12" name="Рисунок 11" descr="C:\Users\Rakhat\Downloads\ррр\14078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929066"/>
            <a:ext cx="271464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Users\Rakhat\Downloads\ррр\1430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929066"/>
            <a:ext cx="278608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ozvest.ru/wp-content/uploads/2013/01/crime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12" y="1071546"/>
            <a:ext cx="271464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Определение состава преступления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86116" y="1000108"/>
            <a:ext cx="285752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Объект преступления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282" y="1000108"/>
            <a:ext cx="278608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836712"/>
            <a:ext cx="3056127" cy="1143000"/>
          </a:xfrm>
        </p:spPr>
        <p:txBody>
          <a:bodyPr/>
          <a:lstStyle/>
          <a:p>
            <a:pPr marL="0" indent="0">
              <a:buNone/>
            </a:pPr>
            <a:r>
              <a:rPr lang="kk-KZ" sz="4400" dirty="0">
                <a:latin typeface="Times New Roman"/>
                <a:ea typeface="Calibri"/>
              </a:rPr>
              <a:t>Тақырып: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619672" y="2564904"/>
            <a:ext cx="6400800" cy="3474720"/>
          </a:xfrm>
        </p:spPr>
        <p:txBody>
          <a:bodyPr/>
          <a:lstStyle/>
          <a:p>
            <a:r>
              <a:rPr lang="kk-KZ" sz="4800" b="1" dirty="0" smtClean="0">
                <a:latin typeface="Times New Roman"/>
                <a:ea typeface="Calibri"/>
              </a:rPr>
              <a:t> Қандай </a:t>
            </a:r>
            <a:r>
              <a:rPr lang="kk-KZ" sz="4800" b="1" dirty="0">
                <a:latin typeface="Times New Roman"/>
                <a:ea typeface="Calibri"/>
              </a:rPr>
              <a:t>әрекет </a:t>
            </a:r>
            <a:r>
              <a:rPr lang="kk-KZ" sz="4800" b="1" dirty="0" smtClean="0">
                <a:latin typeface="Times New Roman"/>
                <a:ea typeface="Calibri"/>
              </a:rPr>
              <a:t>                             қылмыс </a:t>
            </a:r>
            <a:r>
              <a:rPr lang="kk-KZ" sz="4800" b="1" dirty="0">
                <a:latin typeface="Times New Roman"/>
                <a:ea typeface="Calibri"/>
              </a:rPr>
              <a:t>болып табылады</a:t>
            </a:r>
            <a:r>
              <a:rPr lang="kk-KZ" sz="4400" b="1" dirty="0">
                <a:latin typeface="Times New Roman"/>
                <a:ea typeface="Calibri"/>
              </a:rPr>
              <a:t>?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11364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92696"/>
            <a:ext cx="6512511" cy="792088"/>
          </a:xfrm>
        </p:spPr>
        <p:txBody>
          <a:bodyPr/>
          <a:lstStyle/>
          <a:p>
            <a:r>
              <a:rPr lang="en-GB" sz="4800" dirty="0" err="1">
                <a:effectLst/>
              </a:rPr>
              <a:t>Оқыту</a:t>
            </a:r>
            <a:r>
              <a:rPr lang="en-GB" sz="4800" dirty="0">
                <a:effectLst/>
              </a:rPr>
              <a:t> </a:t>
            </a:r>
            <a:r>
              <a:rPr lang="en-GB" sz="4800" dirty="0" err="1">
                <a:effectLst/>
              </a:rPr>
              <a:t>мақсаттары</a:t>
            </a:r>
            <a:r>
              <a:rPr lang="ru-RU" sz="48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4800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02099343"/>
              </p:ext>
            </p:extLst>
          </p:nvPr>
        </p:nvGraphicFramePr>
        <p:xfrm>
          <a:off x="1331640" y="1844824"/>
          <a:ext cx="6400800" cy="44397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00800"/>
              </a:tblGrid>
              <a:tr h="233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 err="1">
                          <a:effectLst/>
                        </a:rPr>
                        <a:t>Оқыту</a:t>
                      </a:r>
                      <a:r>
                        <a:rPr lang="en-GB" sz="800" dirty="0">
                          <a:effectLst/>
                        </a:rPr>
                        <a:t> </a:t>
                      </a:r>
                      <a:r>
                        <a:rPr lang="en-GB" sz="800" dirty="0" err="1">
                          <a:effectLst/>
                        </a:rPr>
                        <a:t>мақсаттары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09" marR="48409" marT="0" marB="0" anchor="ctr"/>
                </a:tc>
              </a:tr>
              <a:tr h="2335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k-KZ" sz="2400" dirty="0">
                          <a:effectLst/>
                        </a:rPr>
                        <a:t>өздігінен зерттеу жұмысын жүргізеді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619125" algn="l"/>
                        </a:tabLst>
                      </a:pPr>
                      <a:r>
                        <a:rPr lang="kk-KZ" sz="2400" dirty="0">
                          <a:effectLst/>
                        </a:rPr>
                        <a:t>құқықтық мәселелер мен жағдайларға талдау жүргізеді және өзіндік баға береді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kk-KZ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619125" algn="l"/>
                        </a:tabLst>
                      </a:pPr>
                      <a:r>
                        <a:rPr lang="kk-KZ" sz="2400" dirty="0">
                          <a:effectLst/>
                        </a:rPr>
                        <a:t>қылмыс түрлерін анықтайды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kk-KZ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k-KZ" sz="2400" dirty="0">
                          <a:effectLst/>
                        </a:rPr>
                        <a:t>қылмыс сатыларын, жіктелуін ажыратады 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kk-KZ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kk-KZ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09" marR="4840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205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6512511" cy="1800200"/>
          </a:xfrm>
        </p:spPr>
        <p:txBody>
          <a:bodyPr/>
          <a:lstStyle/>
          <a:p>
            <a:r>
              <a:rPr lang="ru-RU" sz="20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Times New Roman"/>
              </a:rPr>
              <a:t>	</a:t>
            </a:r>
            <a:r>
              <a:rPr lang="ru-RU" sz="2800" i="1" dirty="0" err="1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Times New Roman"/>
              </a:rPr>
              <a:t>Жетістік</a:t>
            </a:r>
            <a:r>
              <a:rPr lang="ru-RU" sz="2800" i="1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800" i="1" dirty="0" err="1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Times New Roman"/>
              </a:rPr>
              <a:t>критерийлері</a:t>
            </a:r>
            <a:r>
              <a:rPr lang="ru-RU" sz="2800" i="1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Times New Roman"/>
              </a:rPr>
              <a:t> :</a:t>
            </a: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Times New Roman"/>
              </a:rPr>
              <a:t>	</a:t>
            </a:r>
            <a:r>
              <a:rPr lang="ru-RU" sz="2800" i="1" dirty="0" err="1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Times New Roman"/>
              </a:rPr>
              <a:t>Егер</a:t>
            </a:r>
            <a:r>
              <a:rPr lang="ru-RU" sz="2800" i="1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800" i="1" dirty="0" err="1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Times New Roman"/>
              </a:rPr>
              <a:t>төмендегі</a:t>
            </a:r>
            <a:r>
              <a:rPr lang="ru-RU" sz="2800" i="1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800" i="1" dirty="0" err="1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Times New Roman"/>
              </a:rPr>
              <a:t>жетістік</a:t>
            </a:r>
            <a:r>
              <a:rPr lang="ru-RU" sz="2800" i="1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800" i="1" dirty="0" err="1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Times New Roman"/>
              </a:rPr>
              <a:t>критерийлерін</a:t>
            </a:r>
            <a:r>
              <a:rPr lang="ru-RU" sz="2800" i="1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800" i="1" dirty="0" err="1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Times New Roman"/>
              </a:rPr>
              <a:t>орындаса</a:t>
            </a:r>
            <a:r>
              <a:rPr lang="ru-RU" sz="2800" i="1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sz="2800" i="1" dirty="0" err="1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Times New Roman"/>
              </a:rPr>
              <a:t>оқушы</a:t>
            </a:r>
            <a:r>
              <a:rPr lang="ru-RU" sz="2800" i="1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800" i="1" dirty="0" err="1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Times New Roman"/>
              </a:rPr>
              <a:t>оқу</a:t>
            </a:r>
            <a:r>
              <a:rPr lang="ru-RU" sz="2800" i="1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800" i="1" dirty="0" err="1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Times New Roman"/>
              </a:rPr>
              <a:t>мақсатына</a:t>
            </a:r>
            <a:r>
              <a:rPr lang="ru-RU" sz="2800" i="1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800" i="1" dirty="0" err="1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Times New Roman"/>
              </a:rPr>
              <a:t>жетеді</a:t>
            </a:r>
            <a:r>
              <a:rPr lang="ru-RU" sz="2800" i="1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Times New Roman"/>
              </a:rPr>
              <a:t>. </a:t>
            </a:r>
            <a:r>
              <a:rPr lang="ru-RU" sz="2000" i="1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2000" i="1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Times New Roman"/>
              </a:rPr>
            </a:br>
            <a:endParaRPr lang="ru-RU" sz="2000" b="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1259632" y="2852936"/>
            <a:ext cx="6400800" cy="3474720"/>
          </a:xfrm>
        </p:spPr>
        <p:txBody>
          <a:bodyPr>
            <a:normAutofit/>
          </a:bodyPr>
          <a:lstStyle/>
          <a:p>
            <a:r>
              <a:rPr lang="kk-KZ" sz="2800" b="1" dirty="0"/>
              <a:t>Қылмыс, ереже, жаза, өмірге қарсы қылмыстар, денсаулыққа қарсы қылмыстар, терроризм, экономикалық қылмыстар, әскери қылмыстар </a:t>
            </a:r>
            <a:r>
              <a:rPr lang="kk-KZ" sz="2800" dirty="0" smtClean="0"/>
              <a:t>сөздерімен </a:t>
            </a:r>
            <a:r>
              <a:rPr lang="kk-KZ" sz="2800" dirty="0"/>
              <a:t>өз ойларын </a:t>
            </a:r>
            <a:r>
              <a:rPr lang="kk-KZ" sz="2800" dirty="0" smtClean="0"/>
              <a:t>жеткізе алады</a:t>
            </a:r>
            <a:r>
              <a:rPr lang="kk-KZ" sz="2800" dirty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5670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 </a:t>
            </a:r>
          </a:p>
          <a:p>
            <a:pPr algn="l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1-тарау.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Жеке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адамға қарсы қылмыс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  <a:p>
            <a:pPr algn="l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2-тарау.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Отбасына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және кәмелетке толмағандарға қарсы қылмыстар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  <a:p>
            <a:pPr algn="l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3-тарау.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Адамның және азаматтың конституциялық және өзге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де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құқықтары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мен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бостандықтарына қарсы қылмыстар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  <a:p>
            <a:pPr algn="l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4-тарау.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Бейбiтшiлiк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 пен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адамзат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қауiпсiздiгiне қарсы қылмыстар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  <a:p>
            <a:pPr algn="l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5-тарау.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Мемлекеттiң конституциялық құрылысына және қауiпсiздiгiне қарсы қылмыстар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  <a:p>
            <a:pPr algn="l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6-тарау.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Меншiкке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қарсы қылмыстар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  <a:p>
            <a:pPr algn="l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7-тарау.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Экономикалық қызмет саласындағы қылмыстар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  <a:p>
            <a:pPr algn="l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8-тарау.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Коммерциялық және өзге ұйымдардағы қызмет мүдделерiне қарсы қылмыстар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  <a:p>
            <a:pPr algn="l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9-тарау.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Қоғамдық қауiпсiздiкке және қоғамдық тәртiпке қарсы қылмыстар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  <a:p>
            <a:pPr algn="l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10-тарау.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Халықтың денсаулығына және адамгершiлiкке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қарсы қылмыстар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  <a:p>
            <a:pPr algn="l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11-тарау.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Экологиялық қылмыстар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  <a:p>
            <a:pPr algn="l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12-тарау.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Көлiктегi қылмыстар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  <a:p>
            <a:pPr algn="l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13-тарау.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Мемлекеттік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қызмет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пен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мемлекеттік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басқару мүдделерiне қарсы сыбайлас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жемқорлық және өзге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де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қылмыстар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  <a:p>
            <a:pPr algn="l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14-тарау.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Басқару тәртiбiне қарсы қылмыстар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  <a:p>
            <a:pPr algn="l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15-тарау. Сот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төрелiгiне және жазалардың орындалу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тәртiбiне қарсы қылмыстар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  <a:p>
            <a:pPr algn="l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16-тарау.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Әскери қылмыстар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  <a:p>
            <a:pPr algn="l"/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5"/>
            <a:ext cx="7772400" cy="792088"/>
          </a:xfrm>
        </p:spPr>
        <p:txBody>
          <a:bodyPr/>
          <a:lstStyle/>
          <a:p>
            <a:r>
              <a:rPr lang="kk-KZ" dirty="0" smtClean="0">
                <a:solidFill>
                  <a:schemeClr val="tx2">
                    <a:lumMod val="50000"/>
                  </a:schemeClr>
                </a:solidFill>
              </a:rPr>
              <a:t>Қылмыстың түрлері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4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229600" cy="1828800"/>
          </a:xfrm>
        </p:spPr>
        <p:txBody>
          <a:bodyPr>
            <a:noAutofit/>
          </a:bodyPr>
          <a:lstStyle/>
          <a:p>
            <a:r>
              <a:rPr lang="ru-RU" sz="4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Қылмыстық</a:t>
            </a:r>
            <a:r>
              <a:rPr lang="ru-RU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құқық</a:t>
            </a:r>
            <a:r>
              <a:rPr lang="ru-RU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4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қылмыстылықты</a:t>
            </a:r>
            <a:r>
              <a:rPr lang="ru-RU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қоғамдық</a:t>
            </a:r>
            <a:r>
              <a:rPr lang="ru-RU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қатынастар</a:t>
            </a:r>
            <a:r>
              <a:rPr lang="ru-RU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жүйесіне</a:t>
            </a:r>
            <a:r>
              <a:rPr lang="ru-RU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қауіпті</a:t>
            </a:r>
            <a:r>
              <a:rPr lang="ru-RU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</a:t>
            </a:r>
            <a:r>
              <a:rPr lang="ru-RU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қолданылатын</a:t>
            </a:r>
            <a:r>
              <a:rPr lang="ru-RU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жазаны</a:t>
            </a:r>
            <a:r>
              <a:rPr lang="ru-RU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айқындайтын</a:t>
            </a:r>
            <a:r>
              <a:rPr lang="ru-RU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</a:t>
            </a:r>
            <a:r>
              <a:rPr lang="ru-RU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нормаларының</a:t>
            </a:r>
            <a:r>
              <a:rPr lang="ru-RU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жиынтығынан</a:t>
            </a:r>
            <a:r>
              <a:rPr lang="ru-RU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тұратын</a:t>
            </a:r>
            <a:r>
              <a:rPr lang="ru-RU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құқық</a:t>
            </a:r>
            <a:r>
              <a:rPr lang="ru-RU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саласы</a:t>
            </a:r>
            <a:r>
              <a:rPr lang="ru-RU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700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8229600" cy="1828800"/>
          </a:xfrm>
        </p:spPr>
        <p:txBody>
          <a:bodyPr>
            <a:noAutofit/>
          </a:bodyPr>
          <a:lstStyle/>
          <a:p>
            <a:r>
              <a:rPr lang="ru-RU" sz="4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Қылмыстық</a:t>
            </a:r>
            <a:r>
              <a:rPr lang="ru-RU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құқық</a:t>
            </a:r>
            <a:r>
              <a:rPr lang="ru-RU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4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қылмыстылықты</a:t>
            </a:r>
            <a:r>
              <a:rPr lang="ru-RU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қоғамдық</a:t>
            </a:r>
            <a:r>
              <a:rPr lang="ru-RU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қатынастар</a:t>
            </a:r>
            <a:r>
              <a:rPr lang="ru-RU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жүйесіне</a:t>
            </a:r>
            <a:r>
              <a:rPr lang="ru-RU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қауіпті</a:t>
            </a:r>
            <a:r>
              <a:rPr lang="ru-RU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</a:t>
            </a:r>
            <a:r>
              <a:rPr lang="ru-RU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қолданылатын</a:t>
            </a:r>
            <a:r>
              <a:rPr lang="ru-RU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жазаны</a:t>
            </a:r>
            <a:r>
              <a:rPr lang="ru-RU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айқындайтын</a:t>
            </a:r>
            <a:r>
              <a:rPr lang="ru-RU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</a:t>
            </a:r>
            <a:r>
              <a:rPr lang="ru-RU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нормаларының</a:t>
            </a:r>
            <a:r>
              <a:rPr lang="ru-RU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жиынтығынан</a:t>
            </a:r>
            <a:r>
              <a:rPr lang="ru-RU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тұратын</a:t>
            </a:r>
            <a:r>
              <a:rPr lang="ru-RU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құқық</a:t>
            </a:r>
            <a:r>
              <a:rPr lang="ru-RU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саласы</a:t>
            </a:r>
            <a:r>
              <a:rPr lang="ru-RU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395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err="1"/>
              <a:t>Қылмыс</a:t>
            </a:r>
            <a:r>
              <a:rPr lang="ru-RU" i="1" dirty="0"/>
              <a:t> </a:t>
            </a:r>
            <a:r>
              <a:rPr lang="ru-RU" i="1" dirty="0" err="1"/>
              <a:t>құрамы</a:t>
            </a:r>
            <a:r>
              <a:rPr lang="ru-RU" i="1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қоғамға</a:t>
            </a:r>
            <a:r>
              <a:rPr lang="ru-RU" dirty="0"/>
              <a:t> </a:t>
            </a:r>
            <a:r>
              <a:rPr lang="ru-RU" dirty="0" err="1"/>
              <a:t>қауіпті</a:t>
            </a:r>
            <a:r>
              <a:rPr lang="ru-RU" dirty="0"/>
              <a:t> </a:t>
            </a:r>
            <a:r>
              <a:rPr lang="ru-RU" dirty="0" err="1"/>
              <a:t>әрекетті</a:t>
            </a:r>
            <a:r>
              <a:rPr lang="ru-RU" dirty="0"/>
              <a:t> </a:t>
            </a:r>
            <a:r>
              <a:rPr lang="ru-RU" dirty="0" err="1"/>
              <a:t>қылмыс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сипаттайтын</a:t>
            </a:r>
            <a:r>
              <a:rPr lang="ru-RU" dirty="0"/>
              <a:t> </a:t>
            </a:r>
            <a:r>
              <a:rPr lang="ru-RU" dirty="0" err="1"/>
              <a:t>объективті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субъективті</a:t>
            </a:r>
            <a:r>
              <a:rPr lang="ru-RU" dirty="0"/>
              <a:t> </a:t>
            </a:r>
            <a:r>
              <a:rPr lang="ru-RU" dirty="0" err="1"/>
              <a:t>белгілердің</a:t>
            </a:r>
            <a:r>
              <a:rPr lang="ru-RU" dirty="0"/>
              <a:t> </a:t>
            </a:r>
            <a:r>
              <a:rPr lang="ru-RU" dirty="0" err="1"/>
              <a:t>жиынтығын</a:t>
            </a:r>
            <a:r>
              <a:rPr lang="ru-RU" dirty="0"/>
              <a:t> </a:t>
            </a:r>
            <a:r>
              <a:rPr lang="ru-RU" dirty="0" err="1"/>
              <a:t>айтады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/>
              <a:t>Қылмыс</a:t>
            </a:r>
            <a:r>
              <a:rPr lang="ru-RU" dirty="0"/>
              <a:t> </a:t>
            </a:r>
            <a:r>
              <a:rPr lang="ru-RU" dirty="0" err="1"/>
              <a:t>құрамы</a:t>
            </a:r>
            <a:r>
              <a:rPr lang="ru-RU" dirty="0"/>
              <a:t> </a:t>
            </a:r>
            <a:r>
              <a:rPr lang="ru-RU" dirty="0" err="1"/>
              <a:t>элементтерден</a:t>
            </a:r>
            <a:r>
              <a:rPr lang="ru-RU" dirty="0"/>
              <a:t> </a:t>
            </a:r>
            <a:r>
              <a:rPr lang="ru-RU" dirty="0" err="1"/>
              <a:t>құралады</a:t>
            </a:r>
            <a:r>
              <a:rPr lang="ru-RU" dirty="0"/>
              <a:t>. </a:t>
            </a:r>
            <a:r>
              <a:rPr lang="ru-RU" dirty="0" err="1"/>
              <a:t>Егер</a:t>
            </a:r>
            <a:r>
              <a:rPr lang="ru-RU" dirty="0"/>
              <a:t> осы </a:t>
            </a:r>
            <a:r>
              <a:rPr lang="ru-RU" dirty="0" err="1"/>
              <a:t>элементтің</a:t>
            </a:r>
            <a:r>
              <a:rPr lang="ru-RU" dirty="0"/>
              <a:t> </a:t>
            </a:r>
            <a:r>
              <a:rPr lang="ru-RU" dirty="0" err="1"/>
              <a:t>біреуі</a:t>
            </a:r>
            <a:r>
              <a:rPr lang="ru-RU" dirty="0"/>
              <a:t> </a:t>
            </a:r>
            <a:r>
              <a:rPr lang="ru-RU" dirty="0" err="1"/>
              <a:t>болмаса</a:t>
            </a:r>
            <a:r>
              <a:rPr lang="ru-RU" dirty="0"/>
              <a:t> </a:t>
            </a:r>
            <a:r>
              <a:rPr lang="ru-RU" dirty="0" err="1"/>
              <a:t>қылмыс</a:t>
            </a:r>
            <a:r>
              <a:rPr lang="ru-RU" dirty="0"/>
              <a:t> </a:t>
            </a:r>
            <a:r>
              <a:rPr lang="ru-RU" dirty="0" err="1"/>
              <a:t>жасалды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айта</a:t>
            </a:r>
            <a:r>
              <a:rPr lang="ru-RU" dirty="0"/>
              <a:t> </a:t>
            </a:r>
            <a:r>
              <a:rPr lang="ru-RU" dirty="0" err="1"/>
              <a:t>алмаймыз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 err="1"/>
              <a:t>Қылмыс</a:t>
            </a:r>
            <a:r>
              <a:rPr lang="ru-RU" dirty="0"/>
              <a:t> </a:t>
            </a:r>
            <a:r>
              <a:rPr lang="ru-RU" dirty="0" err="1"/>
              <a:t>құрамының</a:t>
            </a:r>
            <a:r>
              <a:rPr lang="ru-RU" dirty="0"/>
              <a:t> </a:t>
            </a:r>
            <a:r>
              <a:rPr lang="ru-RU" dirty="0" err="1"/>
              <a:t>элементтері</a:t>
            </a:r>
            <a:r>
              <a:rPr lang="ru-RU" dirty="0"/>
              <a:t>— объект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объективті</a:t>
            </a:r>
            <a:r>
              <a:rPr lang="ru-RU" dirty="0"/>
              <a:t> </a:t>
            </a:r>
            <a:r>
              <a:rPr lang="ru-RU" dirty="0" err="1"/>
              <a:t>жағы</a:t>
            </a:r>
            <a:r>
              <a:rPr lang="ru-RU" dirty="0"/>
              <a:t>, субъект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субъективтік</a:t>
            </a:r>
            <a:r>
              <a:rPr lang="ru-RU" dirty="0"/>
              <a:t> </a:t>
            </a:r>
            <a:r>
              <a:rPr lang="ru-RU" dirty="0" err="1"/>
              <a:t>жағы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659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285</Words>
  <Application>Microsoft Office PowerPoint</Application>
  <PresentationFormat>Экран (4:3)</PresentationFormat>
  <Paragraphs>99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Воздушный поток</vt:lpstr>
      <vt:lpstr>2_Воздушный поток</vt:lpstr>
      <vt:lpstr>3_Воздушный поток</vt:lpstr>
      <vt:lpstr>4_Воздушный поток</vt:lpstr>
      <vt:lpstr>Презентация PowerPoint</vt:lpstr>
      <vt:lpstr>Презентация PowerPoint</vt:lpstr>
      <vt:lpstr>Тақырып:</vt:lpstr>
      <vt:lpstr>Оқыту мақсаттары </vt:lpstr>
      <vt:lpstr> Жетістік критерийлері : Егер төмендегі жетістік критерийлерін орындаса, оқушы оқу мақсатына жетеді.  </vt:lpstr>
      <vt:lpstr>Қылмыстың түрлері</vt:lpstr>
      <vt:lpstr>Қылмыстық құқық — қылмыстылықты және қоғамдық қатынастар жүйесіне қауіпті іс-әрекет үшін қолданылатын жазаны айқындайтын заң нормаларының жиынтығынан тұратын құқық саласы.</vt:lpstr>
      <vt:lpstr>Қылмыстық құқық — қылмыстылықты және қоғамдық қатынастар жүйесіне қауіпті іс-әрекет үшін қолданылатын жазаны айқындайтын заң нормаларының жиынтығынан тұратын құқық саласы.</vt:lpstr>
      <vt:lpstr>Презентация PowerPoint</vt:lpstr>
      <vt:lpstr>Қылмыстың белгілері:</vt:lpstr>
      <vt:lpstr>Қылмыс құрамының элементтері</vt:lpstr>
      <vt:lpstr>Топ жұмысы</vt:lpstr>
      <vt:lpstr> Критерий бойынша топтық жұмысты бағалау </vt:lpstr>
      <vt:lpstr>Рефлексия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Win-7</cp:lastModifiedBy>
  <cp:revision>14</cp:revision>
  <dcterms:created xsi:type="dcterms:W3CDTF">2013-09-10T02:11:06Z</dcterms:created>
  <dcterms:modified xsi:type="dcterms:W3CDTF">2014-11-27T07:10:14Z</dcterms:modified>
</cp:coreProperties>
</file>